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media/image18.jpg" ContentType="image/jpg"/>
  <Override PartName="/ppt/media/image23.jpg" ContentType="image/jpg"/>
  <Override PartName="/ppt/media/image24.jpg" ContentType="image/jpg"/>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tags/tag72.xml" ContentType="application/vnd.openxmlformats-officedocument.presentationml.tags+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7" r:id="rId2"/>
    <p:sldId id="303" r:id="rId3"/>
    <p:sldId id="312" r:id="rId4"/>
    <p:sldId id="304" r:id="rId5"/>
    <p:sldId id="305" r:id="rId6"/>
    <p:sldId id="307" r:id="rId7"/>
    <p:sldId id="321" r:id="rId8"/>
    <p:sldId id="306" r:id="rId9"/>
    <p:sldId id="309" r:id="rId10"/>
    <p:sldId id="310" r:id="rId11"/>
    <p:sldId id="315" r:id="rId12"/>
    <p:sldId id="316" r:id="rId13"/>
    <p:sldId id="317" r:id="rId14"/>
    <p:sldId id="318" r:id="rId15"/>
    <p:sldId id="311" r:id="rId16"/>
    <p:sldId id="294" r:id="rId17"/>
    <p:sldId id="264" r:id="rId18"/>
    <p:sldId id="265" r:id="rId19"/>
    <p:sldId id="269" r:id="rId20"/>
    <p:sldId id="270" r:id="rId21"/>
    <p:sldId id="271" r:id="rId22"/>
    <p:sldId id="272" r:id="rId23"/>
    <p:sldId id="274" r:id="rId24"/>
    <p:sldId id="275" r:id="rId25"/>
    <p:sldId id="277" r:id="rId26"/>
    <p:sldId id="278" r:id="rId27"/>
    <p:sldId id="282" r:id="rId28"/>
    <p:sldId id="283" r:id="rId29"/>
    <p:sldId id="284" r:id="rId30"/>
    <p:sldId id="286" r:id="rId31"/>
    <p:sldId id="285" r:id="rId32"/>
    <p:sldId id="301" r:id="rId33"/>
    <p:sldId id="297" r:id="rId34"/>
    <p:sldId id="298" r:id="rId35"/>
    <p:sldId id="299" r:id="rId36"/>
    <p:sldId id="300" r:id="rId37"/>
    <p:sldId id="322" r:id="rId38"/>
    <p:sldId id="323" r:id="rId39"/>
    <p:sldId id="324" r:id="rId40"/>
    <p:sldId id="302"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336699"/>
    <a:srgbClr val="99CCFF"/>
    <a:srgbClr val="FF9966"/>
    <a:srgbClr val="F2B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20" autoAdjust="0"/>
    <p:restoredTop sz="94624" autoAdjust="0"/>
  </p:normalViewPr>
  <p:slideViewPr>
    <p:cSldViewPr>
      <p:cViewPr varScale="1">
        <p:scale>
          <a:sx n="67" d="100"/>
          <a:sy n="67" d="100"/>
        </p:scale>
        <p:origin x="1170" y="6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Employees Count </a:t>
            </a:r>
          </a:p>
        </c:rich>
      </c:tx>
      <c:layout/>
      <c:overlay val="0"/>
    </c:title>
    <c:autoTitleDeleted val="0"/>
    <c:plotArea>
      <c:layout/>
      <c:barChart>
        <c:barDir val="col"/>
        <c:grouping val="clustered"/>
        <c:varyColors val="0"/>
        <c:ser>
          <c:idx val="0"/>
          <c:order val="0"/>
          <c:tx>
            <c:strRef>
              <c:f>Sheet1!$B$5</c:f>
              <c:strCache>
                <c:ptCount val="1"/>
                <c:pt idx="0">
                  <c:v>Year</c:v>
                </c:pt>
              </c:strCache>
            </c:strRef>
          </c:tx>
          <c:spPr>
            <a:solidFill>
              <a:schemeClr val="accent6">
                <a:lumMod val="75000"/>
              </a:schemeClr>
            </a:solidFill>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Sheet1!$B$6:$B$15</c:f>
              <c:numCache>
                <c:formatCode>General</c:formatCode>
                <c:ptCount val="10"/>
                <c:pt idx="0">
                  <c:v>1992</c:v>
                </c:pt>
                <c:pt idx="1">
                  <c:v>1997</c:v>
                </c:pt>
                <c:pt idx="2">
                  <c:v>2005</c:v>
                </c:pt>
                <c:pt idx="3">
                  <c:v>2006</c:v>
                </c:pt>
                <c:pt idx="4">
                  <c:v>2007</c:v>
                </c:pt>
                <c:pt idx="5">
                  <c:v>2008</c:v>
                </c:pt>
                <c:pt idx="6">
                  <c:v>2010</c:v>
                </c:pt>
                <c:pt idx="7">
                  <c:v>2011</c:v>
                </c:pt>
                <c:pt idx="8">
                  <c:v>2012</c:v>
                </c:pt>
                <c:pt idx="9">
                  <c:v>2013</c:v>
                </c:pt>
              </c:numCache>
            </c:numRef>
          </c:val>
        </c:ser>
        <c:ser>
          <c:idx val="1"/>
          <c:order val="1"/>
          <c:tx>
            <c:strRef>
              <c:f>Sheet1!$C$5</c:f>
              <c:strCache>
                <c:ptCount val="1"/>
                <c:pt idx="0">
                  <c:v>Employees</c:v>
                </c:pt>
              </c:strCache>
            </c:strRef>
          </c:tx>
          <c:spPr>
            <a:solidFill>
              <a:srgbClr val="FFC000"/>
            </a:solidFill>
            <a:scene3d>
              <a:camera prst="orthographicFront"/>
              <a:lightRig rig="threePt" dir="t"/>
            </a:scene3d>
            <a:sp3d>
              <a:bevelT/>
            </a:sp3d>
          </c:spPr>
          <c:invertIfNegative val="0"/>
          <c:dLbls>
            <c:spPr>
              <a:noFill/>
              <a:ln>
                <a:noFill/>
              </a:ln>
              <a:effectLst/>
            </c:spPr>
            <c:txPr>
              <a:bodyPr/>
              <a:lstStyle/>
              <a:p>
                <a:pPr>
                  <a:defRPr sz="1050" b="1">
                    <a:solidFill>
                      <a:srgbClr val="00336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Sheet1!$C$6:$C$15</c:f>
              <c:numCache>
                <c:formatCode>General</c:formatCode>
                <c:ptCount val="10"/>
                <c:pt idx="0">
                  <c:v>6</c:v>
                </c:pt>
                <c:pt idx="1">
                  <c:v>20</c:v>
                </c:pt>
                <c:pt idx="2">
                  <c:v>64</c:v>
                </c:pt>
                <c:pt idx="3">
                  <c:v>120</c:v>
                </c:pt>
                <c:pt idx="4">
                  <c:v>205</c:v>
                </c:pt>
                <c:pt idx="5">
                  <c:v>398</c:v>
                </c:pt>
                <c:pt idx="6">
                  <c:v>450</c:v>
                </c:pt>
                <c:pt idx="7">
                  <c:v>375</c:v>
                </c:pt>
                <c:pt idx="8">
                  <c:v>400</c:v>
                </c:pt>
                <c:pt idx="9">
                  <c:v>485</c:v>
                </c:pt>
              </c:numCache>
            </c:numRef>
          </c:val>
        </c:ser>
        <c:dLbls>
          <c:showLegendKey val="0"/>
          <c:showVal val="1"/>
          <c:showCatName val="0"/>
          <c:showSerName val="0"/>
          <c:showPercent val="0"/>
          <c:showBubbleSize val="0"/>
        </c:dLbls>
        <c:gapWidth val="150"/>
        <c:overlap val="-25"/>
        <c:axId val="185388144"/>
        <c:axId val="185388704"/>
      </c:barChart>
      <c:catAx>
        <c:axId val="185388144"/>
        <c:scaling>
          <c:orientation val="minMax"/>
        </c:scaling>
        <c:delete val="0"/>
        <c:axPos val="b"/>
        <c:majorTickMark val="none"/>
        <c:minorTickMark val="none"/>
        <c:tickLblPos val="nextTo"/>
        <c:crossAx val="185388704"/>
        <c:crosses val="autoZero"/>
        <c:auto val="1"/>
        <c:lblAlgn val="ctr"/>
        <c:lblOffset val="100"/>
        <c:noMultiLvlLbl val="0"/>
      </c:catAx>
      <c:valAx>
        <c:axId val="185388704"/>
        <c:scaling>
          <c:orientation val="minMax"/>
        </c:scaling>
        <c:delete val="1"/>
        <c:axPos val="l"/>
        <c:numFmt formatCode="General" sourceLinked="1"/>
        <c:majorTickMark val="none"/>
        <c:minorTickMark val="none"/>
        <c:tickLblPos val="none"/>
        <c:crossAx val="185388144"/>
        <c:crosses val="autoZero"/>
        <c:crossBetween val="between"/>
      </c:valAx>
    </c:plotArea>
    <c:legend>
      <c:legendPos val="t"/>
      <c:layout/>
      <c:overlay val="0"/>
    </c:legend>
    <c:plotVisOnly val="1"/>
    <c:dispBlanksAs val="gap"/>
    <c:showDLblsOverMax val="0"/>
  </c:chart>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cene3d>
      <a:camera prst="orthographicFront"/>
      <a:lightRig rig="threePt" dir="t"/>
    </a:scene3d>
    <a:sp3d>
      <a:bevelT/>
    </a:sp3d>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32D9B0-9FC7-4193-917E-706C527319CE}" type="doc">
      <dgm:prSet loTypeId="urn:microsoft.com/office/officeart/2005/8/layout/list1" loCatId="list" qsTypeId="urn:microsoft.com/office/officeart/2005/8/quickstyle/3d3" qsCatId="3D" csTypeId="urn:microsoft.com/office/officeart/2005/8/colors/accent1_2#1" csCatId="accent1" phldr="1"/>
      <dgm:spPr/>
      <dgm:t>
        <a:bodyPr/>
        <a:lstStyle/>
        <a:p>
          <a:endParaRPr lang="en-US"/>
        </a:p>
      </dgm:t>
    </dgm:pt>
    <dgm:pt modelId="{E34C2582-3C33-415E-B775-A58D32D9DBE4}">
      <dgm:prSet phldrT="[Text]">
        <dgm:style>
          <a:lnRef idx="1">
            <a:schemeClr val="accent6"/>
          </a:lnRef>
          <a:fillRef idx="2">
            <a:schemeClr val="accent6"/>
          </a:fillRef>
          <a:effectRef idx="1">
            <a:schemeClr val="accent6"/>
          </a:effectRef>
          <a:fontRef idx="minor">
            <a:schemeClr val="dk1"/>
          </a:fontRef>
        </dgm:style>
      </dgm:prSet>
      <dgm:spPr>
        <a:solidFill>
          <a:srgbClr val="FFC000"/>
        </a:solidFill>
      </dgm:spPr>
      <dgm:t>
        <a:bodyPr/>
        <a:lstStyle/>
        <a:p>
          <a:r>
            <a:rPr lang="en-US" b="1" dirty="0" smtClean="0">
              <a:latin typeface="Calibri" pitchFamily="34" charset="0"/>
              <a:cs typeface="Calibri" pitchFamily="34" charset="0"/>
            </a:rPr>
            <a:t>Investment </a:t>
          </a:r>
          <a:endParaRPr lang="en-US" b="1" dirty="0">
            <a:latin typeface="Calibri" pitchFamily="34" charset="0"/>
            <a:cs typeface="Calibri" pitchFamily="34" charset="0"/>
          </a:endParaRPr>
        </a:p>
      </dgm:t>
    </dgm:pt>
    <dgm:pt modelId="{A6EA149E-D37E-4698-A328-2B2914C403B8}" type="parTrans" cxnId="{D8837752-F2CE-43F4-95BE-1B8101B8FEDC}">
      <dgm:prSet/>
      <dgm:spPr/>
      <dgm:t>
        <a:bodyPr/>
        <a:lstStyle/>
        <a:p>
          <a:endParaRPr lang="en-US"/>
        </a:p>
      </dgm:t>
    </dgm:pt>
    <dgm:pt modelId="{FDF6D373-791A-450A-89A6-D4A9741562F1}" type="sibTrans" cxnId="{D8837752-F2CE-43F4-95BE-1B8101B8FEDC}">
      <dgm:prSet/>
      <dgm:spPr/>
      <dgm:t>
        <a:bodyPr/>
        <a:lstStyle/>
        <a:p>
          <a:endParaRPr lang="en-US"/>
        </a:p>
      </dgm:t>
    </dgm:pt>
    <dgm:pt modelId="{B06A4853-05C3-48E8-BD6E-ED406B093603}">
      <dgm:prSet phldrT="[Text]">
        <dgm:style>
          <a:lnRef idx="1">
            <a:schemeClr val="accent6"/>
          </a:lnRef>
          <a:fillRef idx="2">
            <a:schemeClr val="accent6"/>
          </a:fillRef>
          <a:effectRef idx="1">
            <a:schemeClr val="accent6"/>
          </a:effectRef>
          <a:fontRef idx="minor">
            <a:schemeClr val="dk1"/>
          </a:fontRef>
        </dgm:style>
      </dgm:prSet>
      <dgm:spPr>
        <a:solidFill>
          <a:srgbClr val="FFC000"/>
        </a:solidFill>
      </dgm:spPr>
      <dgm:t>
        <a:bodyPr/>
        <a:lstStyle/>
        <a:p>
          <a:r>
            <a:rPr lang="en-US" b="1" dirty="0" smtClean="0">
              <a:latin typeface="Calibri" pitchFamily="34" charset="0"/>
              <a:cs typeface="Calibri" pitchFamily="34" charset="0"/>
            </a:rPr>
            <a:t>Islamic Financing </a:t>
          </a:r>
          <a:endParaRPr lang="en-US" b="1" dirty="0">
            <a:latin typeface="Calibri" pitchFamily="34" charset="0"/>
            <a:cs typeface="Calibri" pitchFamily="34" charset="0"/>
          </a:endParaRPr>
        </a:p>
      </dgm:t>
    </dgm:pt>
    <dgm:pt modelId="{2FFAA6E6-9638-4A50-BC27-5C119075EED6}" type="parTrans" cxnId="{D2E4390F-E688-4C63-ABBF-01EEEEF31E65}">
      <dgm:prSet/>
      <dgm:spPr/>
      <dgm:t>
        <a:bodyPr/>
        <a:lstStyle/>
        <a:p>
          <a:endParaRPr lang="en-US"/>
        </a:p>
      </dgm:t>
    </dgm:pt>
    <dgm:pt modelId="{25D5E01C-2E48-4005-9661-D20D24D1FEB0}" type="sibTrans" cxnId="{D2E4390F-E688-4C63-ABBF-01EEEEF31E65}">
      <dgm:prSet/>
      <dgm:spPr/>
      <dgm:t>
        <a:bodyPr/>
        <a:lstStyle/>
        <a:p>
          <a:endParaRPr lang="en-US"/>
        </a:p>
      </dgm:t>
    </dgm:pt>
    <dgm:pt modelId="{8BE6838B-8C70-49E9-8A12-5ABE8600A5B5}">
      <dgm:prSet phldrT="[Text]" custT="1">
        <dgm:style>
          <a:lnRef idx="1">
            <a:schemeClr val="accent3"/>
          </a:lnRef>
          <a:fillRef idx="3">
            <a:schemeClr val="accent3"/>
          </a:fillRef>
          <a:effectRef idx="2">
            <a:schemeClr val="accent3"/>
          </a:effectRef>
          <a:fontRef idx="minor">
            <a:schemeClr val="lt1"/>
          </a:fontRef>
        </dgm:style>
      </dgm:prSet>
      <dgm:spPr>
        <a:solidFill>
          <a:schemeClr val="bg2">
            <a:lumMod val="20000"/>
            <a:lumOff val="80000"/>
          </a:schemeClr>
        </a:solidFill>
      </dgm:spPr>
      <dgm:t>
        <a:bodyPr/>
        <a:lstStyle/>
        <a:p>
          <a:endParaRPr lang="en-US" sz="1400" b="0" dirty="0">
            <a:solidFill>
              <a:schemeClr val="tx1"/>
            </a:solidFill>
            <a:latin typeface="Calibri" pitchFamily="34" charset="0"/>
            <a:cs typeface="Calibri" pitchFamily="34" charset="0"/>
          </a:endParaRPr>
        </a:p>
      </dgm:t>
    </dgm:pt>
    <dgm:pt modelId="{14C03AFD-086D-4EFF-B944-CD72BC7FF9A5}" type="parTrans" cxnId="{6495D8A3-C664-4903-8172-DE9466DF3A5F}">
      <dgm:prSet/>
      <dgm:spPr/>
      <dgm:t>
        <a:bodyPr/>
        <a:lstStyle/>
        <a:p>
          <a:endParaRPr lang="en-US"/>
        </a:p>
      </dgm:t>
    </dgm:pt>
    <dgm:pt modelId="{C93658AE-C175-44C4-8402-9302CC9DB290}" type="sibTrans" cxnId="{6495D8A3-C664-4903-8172-DE9466DF3A5F}">
      <dgm:prSet/>
      <dgm:spPr/>
      <dgm:t>
        <a:bodyPr/>
        <a:lstStyle/>
        <a:p>
          <a:endParaRPr lang="en-US"/>
        </a:p>
      </dgm:t>
    </dgm:pt>
    <dgm:pt modelId="{5F0690E3-B112-4BF5-8247-046573198F02}">
      <dgm:prSet phldrT="[Text]">
        <dgm:style>
          <a:lnRef idx="1">
            <a:schemeClr val="accent6"/>
          </a:lnRef>
          <a:fillRef idx="2">
            <a:schemeClr val="accent6"/>
          </a:fillRef>
          <a:effectRef idx="1">
            <a:schemeClr val="accent6"/>
          </a:effectRef>
          <a:fontRef idx="minor">
            <a:schemeClr val="dk1"/>
          </a:fontRef>
        </dgm:style>
      </dgm:prSet>
      <dgm:spPr>
        <a:solidFill>
          <a:srgbClr val="FFC000"/>
        </a:solidFill>
      </dgm:spPr>
      <dgm:t>
        <a:bodyPr/>
        <a:lstStyle/>
        <a:p>
          <a:r>
            <a:rPr lang="en-US" b="1" dirty="0" smtClean="0">
              <a:latin typeface="Calibri" pitchFamily="34" charset="0"/>
              <a:cs typeface="Calibri" pitchFamily="34" charset="0"/>
            </a:rPr>
            <a:t>Islamic Treasury </a:t>
          </a:r>
          <a:endParaRPr lang="en-US" b="1" dirty="0">
            <a:latin typeface="Calibri" pitchFamily="34" charset="0"/>
            <a:cs typeface="Calibri" pitchFamily="34" charset="0"/>
          </a:endParaRPr>
        </a:p>
      </dgm:t>
    </dgm:pt>
    <dgm:pt modelId="{A39FFCBE-8F18-41E3-A284-25EA460D21BD}" type="parTrans" cxnId="{5E2CC01E-7D7D-410B-8DDE-6B50869F7928}">
      <dgm:prSet/>
      <dgm:spPr/>
      <dgm:t>
        <a:bodyPr/>
        <a:lstStyle/>
        <a:p>
          <a:endParaRPr lang="en-US"/>
        </a:p>
      </dgm:t>
    </dgm:pt>
    <dgm:pt modelId="{9C9109CB-876E-4954-B451-79FF898BAA72}" type="sibTrans" cxnId="{5E2CC01E-7D7D-410B-8DDE-6B50869F7928}">
      <dgm:prSet/>
      <dgm:spPr/>
      <dgm:t>
        <a:bodyPr/>
        <a:lstStyle/>
        <a:p>
          <a:endParaRPr lang="en-US"/>
        </a:p>
      </dgm:t>
    </dgm:pt>
    <dgm:pt modelId="{98C5C1B3-7DB8-47C7-85DB-AE2EFF790869}">
      <dgm:prSet phldrT="[Text]" custT="1">
        <dgm:style>
          <a:lnRef idx="1">
            <a:schemeClr val="accent3"/>
          </a:lnRef>
          <a:fillRef idx="3">
            <a:schemeClr val="accent3"/>
          </a:fillRef>
          <a:effectRef idx="2">
            <a:schemeClr val="accent3"/>
          </a:effectRef>
          <a:fontRef idx="minor">
            <a:schemeClr val="lt1"/>
          </a:fontRef>
        </dgm:style>
      </dgm:prSet>
      <dgm:spPr>
        <a:solidFill>
          <a:schemeClr val="bg2">
            <a:lumMod val="20000"/>
            <a:lumOff val="80000"/>
          </a:schemeClr>
        </a:solidFill>
      </dgm:spPr>
      <dgm:t>
        <a:bodyPr/>
        <a:lstStyle/>
        <a:p>
          <a:r>
            <a:rPr lang="en-US" sz="1400" b="0" dirty="0" smtClean="0">
              <a:solidFill>
                <a:schemeClr val="tx1"/>
              </a:solidFill>
              <a:latin typeface="Calibri" pitchFamily="34" charset="0"/>
              <a:cs typeface="Calibri" pitchFamily="34" charset="0"/>
            </a:rPr>
            <a:t>Portfolio &amp; Asset management</a:t>
          </a:r>
          <a:endParaRPr lang="en-US" sz="1400" b="0" dirty="0">
            <a:solidFill>
              <a:schemeClr val="tx1"/>
            </a:solidFill>
            <a:latin typeface="Calibri" pitchFamily="34" charset="0"/>
            <a:cs typeface="Calibri" pitchFamily="34" charset="0"/>
          </a:endParaRPr>
        </a:p>
      </dgm:t>
    </dgm:pt>
    <dgm:pt modelId="{1793ED08-B7B3-48AB-A0E0-43C69128FA0F}" type="parTrans" cxnId="{4B49C2E3-CC01-43A4-B094-1DC7C7C049B7}">
      <dgm:prSet/>
      <dgm:spPr/>
      <dgm:t>
        <a:bodyPr/>
        <a:lstStyle/>
        <a:p>
          <a:endParaRPr lang="en-US"/>
        </a:p>
      </dgm:t>
    </dgm:pt>
    <dgm:pt modelId="{3129476C-3B64-436B-B1DD-7EDCC1142BAF}" type="sibTrans" cxnId="{4B49C2E3-CC01-43A4-B094-1DC7C7C049B7}">
      <dgm:prSet/>
      <dgm:spPr/>
      <dgm:t>
        <a:bodyPr/>
        <a:lstStyle/>
        <a:p>
          <a:endParaRPr lang="en-US"/>
        </a:p>
      </dgm:t>
    </dgm:pt>
    <dgm:pt modelId="{8B28C416-1A01-4F29-92DF-4943AC29FE4E}">
      <dgm:prSet phldrT="[Text]" custT="1">
        <dgm:style>
          <a:lnRef idx="1">
            <a:schemeClr val="accent3"/>
          </a:lnRef>
          <a:fillRef idx="3">
            <a:schemeClr val="accent3"/>
          </a:fillRef>
          <a:effectRef idx="2">
            <a:schemeClr val="accent3"/>
          </a:effectRef>
          <a:fontRef idx="minor">
            <a:schemeClr val="lt1"/>
          </a:fontRef>
        </dgm:style>
      </dgm:prSet>
      <dgm:spPr>
        <a:solidFill>
          <a:schemeClr val="bg2">
            <a:lumMod val="20000"/>
            <a:lumOff val="80000"/>
          </a:schemeClr>
        </a:solidFill>
      </dgm:spPr>
      <dgm:t>
        <a:bodyPr/>
        <a:lstStyle/>
        <a:p>
          <a:r>
            <a:rPr lang="en-US" sz="1400" b="0" dirty="0" smtClean="0">
              <a:solidFill>
                <a:schemeClr val="tx1"/>
              </a:solidFill>
              <a:latin typeface="Calibri" pitchFamily="34" charset="0"/>
              <a:cs typeface="Calibri" pitchFamily="34" charset="0"/>
            </a:rPr>
            <a:t>Fund management</a:t>
          </a:r>
          <a:endParaRPr lang="en-US" sz="1400" b="0" dirty="0">
            <a:solidFill>
              <a:schemeClr val="tx1"/>
            </a:solidFill>
            <a:latin typeface="Calibri" pitchFamily="34" charset="0"/>
            <a:cs typeface="Calibri" pitchFamily="34" charset="0"/>
          </a:endParaRPr>
        </a:p>
      </dgm:t>
    </dgm:pt>
    <dgm:pt modelId="{8C19B4FB-1101-4CB6-94CE-D72F3582FDA3}" type="parTrans" cxnId="{97221A82-8278-4137-9915-99A40547A00B}">
      <dgm:prSet/>
      <dgm:spPr/>
      <dgm:t>
        <a:bodyPr/>
        <a:lstStyle/>
        <a:p>
          <a:endParaRPr lang="en-US"/>
        </a:p>
      </dgm:t>
    </dgm:pt>
    <dgm:pt modelId="{10C10DE1-E4CC-4905-A958-749CE114A24D}" type="sibTrans" cxnId="{97221A82-8278-4137-9915-99A40547A00B}">
      <dgm:prSet/>
      <dgm:spPr/>
      <dgm:t>
        <a:bodyPr/>
        <a:lstStyle/>
        <a:p>
          <a:endParaRPr lang="en-US"/>
        </a:p>
      </dgm:t>
    </dgm:pt>
    <dgm:pt modelId="{D83E8F73-98FE-49FD-ABFA-A4B72E88D1A2}">
      <dgm:prSet phldrT="[Text]" custT="1">
        <dgm:style>
          <a:lnRef idx="1">
            <a:schemeClr val="accent3"/>
          </a:lnRef>
          <a:fillRef idx="3">
            <a:schemeClr val="accent3"/>
          </a:fillRef>
          <a:effectRef idx="2">
            <a:schemeClr val="accent3"/>
          </a:effectRef>
          <a:fontRef idx="minor">
            <a:schemeClr val="lt1"/>
          </a:fontRef>
        </dgm:style>
      </dgm:prSet>
      <dgm:spPr>
        <a:solidFill>
          <a:schemeClr val="bg2">
            <a:lumMod val="20000"/>
            <a:lumOff val="80000"/>
          </a:schemeClr>
        </a:solidFill>
      </dgm:spPr>
      <dgm:t>
        <a:bodyPr/>
        <a:lstStyle/>
        <a:p>
          <a:r>
            <a:rPr lang="en-US" sz="1400" b="0" dirty="0" smtClean="0">
              <a:solidFill>
                <a:schemeClr val="tx1"/>
              </a:solidFill>
              <a:latin typeface="Calibri" pitchFamily="34" charset="0"/>
              <a:cs typeface="Calibri" pitchFamily="34" charset="0"/>
            </a:rPr>
            <a:t>Sukuk management</a:t>
          </a:r>
          <a:endParaRPr lang="en-US" sz="1400" b="0" dirty="0">
            <a:solidFill>
              <a:schemeClr val="tx1"/>
            </a:solidFill>
            <a:latin typeface="Calibri" pitchFamily="34" charset="0"/>
            <a:cs typeface="Calibri" pitchFamily="34" charset="0"/>
          </a:endParaRPr>
        </a:p>
      </dgm:t>
    </dgm:pt>
    <dgm:pt modelId="{EE3D2E7E-BF1E-4E26-A8E5-34FAA9ED7C6B}" type="parTrans" cxnId="{E50FC44B-2C24-4460-AC06-2345BD11C633}">
      <dgm:prSet/>
      <dgm:spPr/>
      <dgm:t>
        <a:bodyPr/>
        <a:lstStyle/>
        <a:p>
          <a:endParaRPr lang="en-US"/>
        </a:p>
      </dgm:t>
    </dgm:pt>
    <dgm:pt modelId="{5B65DBC2-0191-442A-AF84-515D1AE788C9}" type="sibTrans" cxnId="{E50FC44B-2C24-4460-AC06-2345BD11C633}">
      <dgm:prSet/>
      <dgm:spPr/>
      <dgm:t>
        <a:bodyPr/>
        <a:lstStyle/>
        <a:p>
          <a:endParaRPr lang="en-US"/>
        </a:p>
      </dgm:t>
    </dgm:pt>
    <dgm:pt modelId="{6A55EEE3-2B39-4AF4-882E-6A2DF6602594}">
      <dgm:prSet custT="1">
        <dgm:style>
          <a:lnRef idx="1">
            <a:schemeClr val="accent3"/>
          </a:lnRef>
          <a:fillRef idx="3">
            <a:schemeClr val="accent3"/>
          </a:fillRef>
          <a:effectRef idx="2">
            <a:schemeClr val="accent3"/>
          </a:effectRef>
          <a:fontRef idx="minor">
            <a:schemeClr val="lt1"/>
          </a:fontRef>
        </dgm:style>
      </dgm:prSet>
      <dgm:spPr>
        <a:solidFill>
          <a:schemeClr val="bg2">
            <a:lumMod val="20000"/>
            <a:lumOff val="80000"/>
          </a:schemeClr>
        </a:solidFill>
      </dgm:spPr>
      <dgm:t>
        <a:bodyPr/>
        <a:lstStyle/>
        <a:p>
          <a:endParaRPr lang="en-US" sz="1400" b="0" dirty="0">
            <a:solidFill>
              <a:schemeClr val="tx1"/>
            </a:solidFill>
            <a:latin typeface="Calibri" pitchFamily="34" charset="0"/>
            <a:cs typeface="Calibri" pitchFamily="34" charset="0"/>
          </a:endParaRPr>
        </a:p>
      </dgm:t>
    </dgm:pt>
    <dgm:pt modelId="{DDED6E62-1863-4191-8D90-53C589E28FC6}" type="parTrans" cxnId="{4A02E320-815B-404A-A721-19EFB63C8EBB}">
      <dgm:prSet/>
      <dgm:spPr/>
      <dgm:t>
        <a:bodyPr/>
        <a:lstStyle/>
        <a:p>
          <a:endParaRPr lang="en-US"/>
        </a:p>
      </dgm:t>
    </dgm:pt>
    <dgm:pt modelId="{28B3D477-1F9A-42BE-BE3F-828E76544F82}" type="sibTrans" cxnId="{4A02E320-815B-404A-A721-19EFB63C8EBB}">
      <dgm:prSet/>
      <dgm:spPr/>
      <dgm:t>
        <a:bodyPr/>
        <a:lstStyle/>
        <a:p>
          <a:endParaRPr lang="en-US"/>
        </a:p>
      </dgm:t>
    </dgm:pt>
    <dgm:pt modelId="{7E460DFD-1EAB-4AAB-869D-66142A6398E7}">
      <dgm:prSet>
        <dgm:style>
          <a:lnRef idx="1">
            <a:schemeClr val="accent6"/>
          </a:lnRef>
          <a:fillRef idx="2">
            <a:schemeClr val="accent6"/>
          </a:fillRef>
          <a:effectRef idx="1">
            <a:schemeClr val="accent6"/>
          </a:effectRef>
          <a:fontRef idx="minor">
            <a:schemeClr val="dk1"/>
          </a:fontRef>
        </dgm:style>
      </dgm:prSet>
      <dgm:spPr>
        <a:solidFill>
          <a:srgbClr val="FFC000"/>
        </a:solidFill>
      </dgm:spPr>
      <dgm:t>
        <a:bodyPr/>
        <a:lstStyle/>
        <a:p>
          <a:r>
            <a:rPr lang="en-US" b="1" dirty="0" smtClean="0">
              <a:latin typeface="Calibri" pitchFamily="34" charset="0"/>
              <a:cs typeface="Calibri" pitchFamily="34" charset="0"/>
            </a:rPr>
            <a:t>General Ledger</a:t>
          </a:r>
          <a:endParaRPr lang="en-US" b="1" dirty="0">
            <a:latin typeface="Calibri" pitchFamily="34" charset="0"/>
            <a:cs typeface="Calibri" pitchFamily="34" charset="0"/>
          </a:endParaRPr>
        </a:p>
      </dgm:t>
    </dgm:pt>
    <dgm:pt modelId="{E52DDC99-2A59-4DF5-B45D-765853347F81}" type="parTrans" cxnId="{3905B97C-CC2C-4B8A-9BF6-EC991507A3EC}">
      <dgm:prSet/>
      <dgm:spPr/>
      <dgm:t>
        <a:bodyPr/>
        <a:lstStyle/>
        <a:p>
          <a:endParaRPr lang="en-US"/>
        </a:p>
      </dgm:t>
    </dgm:pt>
    <dgm:pt modelId="{D708D4C1-ED35-4019-8C36-37A672F15970}" type="sibTrans" cxnId="{3905B97C-CC2C-4B8A-9BF6-EC991507A3EC}">
      <dgm:prSet/>
      <dgm:spPr/>
      <dgm:t>
        <a:bodyPr/>
        <a:lstStyle/>
        <a:p>
          <a:endParaRPr lang="en-US"/>
        </a:p>
      </dgm:t>
    </dgm:pt>
    <dgm:pt modelId="{1B64FD7D-D33E-495C-9D0F-6EEE62BCC6EE}">
      <dgm:prSet phldrT="[Text]" custT="1">
        <dgm:style>
          <a:lnRef idx="1">
            <a:schemeClr val="accent3"/>
          </a:lnRef>
          <a:fillRef idx="3">
            <a:schemeClr val="accent3"/>
          </a:fillRef>
          <a:effectRef idx="2">
            <a:schemeClr val="accent3"/>
          </a:effectRef>
          <a:fontRef idx="minor">
            <a:schemeClr val="lt1"/>
          </a:fontRef>
        </dgm:style>
      </dgm:prSet>
      <dgm:spPr>
        <a:solidFill>
          <a:schemeClr val="bg2">
            <a:lumMod val="20000"/>
            <a:lumOff val="80000"/>
          </a:schemeClr>
        </a:solidFill>
      </dgm:spPr>
      <dgm:t>
        <a:bodyPr/>
        <a:lstStyle/>
        <a:p>
          <a:r>
            <a:rPr lang="en-US" sz="1400" b="0" dirty="0" smtClean="0">
              <a:solidFill>
                <a:schemeClr val="tx1"/>
              </a:solidFill>
              <a:latin typeface="Calibri" pitchFamily="34" charset="0"/>
              <a:cs typeface="Calibri" pitchFamily="34" charset="0"/>
            </a:rPr>
            <a:t>Private equity</a:t>
          </a:r>
          <a:endParaRPr lang="en-US" sz="1400" b="0" dirty="0">
            <a:solidFill>
              <a:schemeClr val="tx1"/>
            </a:solidFill>
            <a:latin typeface="Calibri" pitchFamily="34" charset="0"/>
            <a:cs typeface="Calibri" pitchFamily="34" charset="0"/>
          </a:endParaRPr>
        </a:p>
      </dgm:t>
    </dgm:pt>
    <dgm:pt modelId="{5E7F89FC-7EC5-46A1-8FC1-8B9A3DE68724}" type="sibTrans" cxnId="{D9CA3FB5-5808-4393-9E59-24D65E2355C7}">
      <dgm:prSet/>
      <dgm:spPr/>
      <dgm:t>
        <a:bodyPr/>
        <a:lstStyle/>
        <a:p>
          <a:endParaRPr lang="en-US"/>
        </a:p>
      </dgm:t>
    </dgm:pt>
    <dgm:pt modelId="{C37989FA-9B30-4878-A08F-F17E05658708}" type="parTrans" cxnId="{D9CA3FB5-5808-4393-9E59-24D65E2355C7}">
      <dgm:prSet/>
      <dgm:spPr/>
      <dgm:t>
        <a:bodyPr/>
        <a:lstStyle/>
        <a:p>
          <a:endParaRPr lang="en-US"/>
        </a:p>
      </dgm:t>
    </dgm:pt>
    <dgm:pt modelId="{0153A2F4-5F7F-42D0-B58F-A9CFF0DE44D8}" type="pres">
      <dgm:prSet presAssocID="{D932D9B0-9FC7-4193-917E-706C527319CE}" presName="linear" presStyleCnt="0">
        <dgm:presLayoutVars>
          <dgm:dir/>
          <dgm:animLvl val="lvl"/>
          <dgm:resizeHandles val="exact"/>
        </dgm:presLayoutVars>
      </dgm:prSet>
      <dgm:spPr/>
      <dgm:t>
        <a:bodyPr/>
        <a:lstStyle/>
        <a:p>
          <a:endParaRPr lang="en-US"/>
        </a:p>
      </dgm:t>
    </dgm:pt>
    <dgm:pt modelId="{0E4DA4DE-1126-4C1A-9D91-A8D684C5EE77}" type="pres">
      <dgm:prSet presAssocID="{E34C2582-3C33-415E-B775-A58D32D9DBE4}" presName="parentLin" presStyleCnt="0"/>
      <dgm:spPr/>
      <dgm:t>
        <a:bodyPr/>
        <a:lstStyle/>
        <a:p>
          <a:endParaRPr lang="en-US"/>
        </a:p>
      </dgm:t>
    </dgm:pt>
    <dgm:pt modelId="{13748E23-5B93-4FED-9255-E0B86885BE85}" type="pres">
      <dgm:prSet presAssocID="{E34C2582-3C33-415E-B775-A58D32D9DBE4}" presName="parentLeftMargin" presStyleLbl="node1" presStyleIdx="0" presStyleCnt="4"/>
      <dgm:spPr/>
      <dgm:t>
        <a:bodyPr/>
        <a:lstStyle/>
        <a:p>
          <a:endParaRPr lang="en-US"/>
        </a:p>
      </dgm:t>
    </dgm:pt>
    <dgm:pt modelId="{FF57FF3D-F80B-4532-A7B4-4E29C406AB40}" type="pres">
      <dgm:prSet presAssocID="{E34C2582-3C33-415E-B775-A58D32D9DBE4}" presName="parentText" presStyleLbl="node1" presStyleIdx="0" presStyleCnt="4">
        <dgm:presLayoutVars>
          <dgm:chMax val="0"/>
          <dgm:bulletEnabled val="1"/>
        </dgm:presLayoutVars>
      </dgm:prSet>
      <dgm:spPr/>
      <dgm:t>
        <a:bodyPr/>
        <a:lstStyle/>
        <a:p>
          <a:endParaRPr lang="en-US"/>
        </a:p>
      </dgm:t>
    </dgm:pt>
    <dgm:pt modelId="{1D40A1E9-8745-4C17-9811-EEDA223727DE}" type="pres">
      <dgm:prSet presAssocID="{E34C2582-3C33-415E-B775-A58D32D9DBE4}" presName="negativeSpace" presStyleCnt="0"/>
      <dgm:spPr/>
      <dgm:t>
        <a:bodyPr/>
        <a:lstStyle/>
        <a:p>
          <a:endParaRPr lang="en-US"/>
        </a:p>
      </dgm:t>
    </dgm:pt>
    <dgm:pt modelId="{FA8E29FE-5CFB-4D43-8631-DD2F158AC87C}" type="pres">
      <dgm:prSet presAssocID="{E34C2582-3C33-415E-B775-A58D32D9DBE4}" presName="childText" presStyleLbl="conFgAcc1" presStyleIdx="0" presStyleCnt="4">
        <dgm:presLayoutVars>
          <dgm:bulletEnabled val="1"/>
        </dgm:presLayoutVars>
      </dgm:prSet>
      <dgm:spPr/>
      <dgm:t>
        <a:bodyPr/>
        <a:lstStyle/>
        <a:p>
          <a:endParaRPr lang="en-US"/>
        </a:p>
      </dgm:t>
    </dgm:pt>
    <dgm:pt modelId="{956F4D14-5F7E-4790-9F87-61BF0A38C5F4}" type="pres">
      <dgm:prSet presAssocID="{FDF6D373-791A-450A-89A6-D4A9741562F1}" presName="spaceBetweenRectangles" presStyleCnt="0"/>
      <dgm:spPr/>
      <dgm:t>
        <a:bodyPr/>
        <a:lstStyle/>
        <a:p>
          <a:endParaRPr lang="en-US"/>
        </a:p>
      </dgm:t>
    </dgm:pt>
    <dgm:pt modelId="{DC1E92D9-5ABE-4541-BFE9-050630AE5177}" type="pres">
      <dgm:prSet presAssocID="{B06A4853-05C3-48E8-BD6E-ED406B093603}" presName="parentLin" presStyleCnt="0"/>
      <dgm:spPr/>
      <dgm:t>
        <a:bodyPr/>
        <a:lstStyle/>
        <a:p>
          <a:endParaRPr lang="en-US"/>
        </a:p>
      </dgm:t>
    </dgm:pt>
    <dgm:pt modelId="{209D1564-1498-417A-BD48-9351D7F16469}" type="pres">
      <dgm:prSet presAssocID="{B06A4853-05C3-48E8-BD6E-ED406B093603}" presName="parentLeftMargin" presStyleLbl="node1" presStyleIdx="0" presStyleCnt="4"/>
      <dgm:spPr/>
      <dgm:t>
        <a:bodyPr/>
        <a:lstStyle/>
        <a:p>
          <a:endParaRPr lang="en-US"/>
        </a:p>
      </dgm:t>
    </dgm:pt>
    <dgm:pt modelId="{4684B1AA-AA73-4D9A-A4BE-A9007EC31574}" type="pres">
      <dgm:prSet presAssocID="{B06A4853-05C3-48E8-BD6E-ED406B093603}" presName="parentText" presStyleLbl="node1" presStyleIdx="1" presStyleCnt="4">
        <dgm:presLayoutVars>
          <dgm:chMax val="0"/>
          <dgm:bulletEnabled val="1"/>
        </dgm:presLayoutVars>
      </dgm:prSet>
      <dgm:spPr/>
      <dgm:t>
        <a:bodyPr/>
        <a:lstStyle/>
        <a:p>
          <a:endParaRPr lang="en-US"/>
        </a:p>
      </dgm:t>
    </dgm:pt>
    <dgm:pt modelId="{171DCB45-6AF5-4A3F-BF64-8D4CC3D53DB9}" type="pres">
      <dgm:prSet presAssocID="{B06A4853-05C3-48E8-BD6E-ED406B093603}" presName="negativeSpace" presStyleCnt="0"/>
      <dgm:spPr/>
      <dgm:t>
        <a:bodyPr/>
        <a:lstStyle/>
        <a:p>
          <a:endParaRPr lang="en-US"/>
        </a:p>
      </dgm:t>
    </dgm:pt>
    <dgm:pt modelId="{1C64ADF6-6D5C-4E16-9E16-4FADCFF4BB47}" type="pres">
      <dgm:prSet presAssocID="{B06A4853-05C3-48E8-BD6E-ED406B093603}" presName="childText" presStyleLbl="conFgAcc1" presStyleIdx="1" presStyleCnt="4">
        <dgm:presLayoutVars>
          <dgm:bulletEnabled val="1"/>
        </dgm:presLayoutVars>
      </dgm:prSet>
      <dgm:spPr/>
      <dgm:t>
        <a:bodyPr/>
        <a:lstStyle/>
        <a:p>
          <a:endParaRPr lang="en-US"/>
        </a:p>
      </dgm:t>
    </dgm:pt>
    <dgm:pt modelId="{E9C8FCD0-FBFD-4F88-98CE-3F04AD562232}" type="pres">
      <dgm:prSet presAssocID="{25D5E01C-2E48-4005-9661-D20D24D1FEB0}" presName="spaceBetweenRectangles" presStyleCnt="0"/>
      <dgm:spPr/>
      <dgm:t>
        <a:bodyPr/>
        <a:lstStyle/>
        <a:p>
          <a:endParaRPr lang="en-US"/>
        </a:p>
      </dgm:t>
    </dgm:pt>
    <dgm:pt modelId="{63338619-E60A-40A7-8E76-377830A9965A}" type="pres">
      <dgm:prSet presAssocID="{5F0690E3-B112-4BF5-8247-046573198F02}" presName="parentLin" presStyleCnt="0"/>
      <dgm:spPr/>
      <dgm:t>
        <a:bodyPr/>
        <a:lstStyle/>
        <a:p>
          <a:endParaRPr lang="en-US"/>
        </a:p>
      </dgm:t>
    </dgm:pt>
    <dgm:pt modelId="{B7C674EB-AFFC-466D-B5AA-7B1C061403FE}" type="pres">
      <dgm:prSet presAssocID="{5F0690E3-B112-4BF5-8247-046573198F02}" presName="parentLeftMargin" presStyleLbl="node1" presStyleIdx="1" presStyleCnt="4"/>
      <dgm:spPr/>
      <dgm:t>
        <a:bodyPr/>
        <a:lstStyle/>
        <a:p>
          <a:endParaRPr lang="en-US"/>
        </a:p>
      </dgm:t>
    </dgm:pt>
    <dgm:pt modelId="{FC47576A-AE92-4464-8FAC-123642257601}" type="pres">
      <dgm:prSet presAssocID="{5F0690E3-B112-4BF5-8247-046573198F02}" presName="parentText" presStyleLbl="node1" presStyleIdx="2" presStyleCnt="4">
        <dgm:presLayoutVars>
          <dgm:chMax val="0"/>
          <dgm:bulletEnabled val="1"/>
        </dgm:presLayoutVars>
      </dgm:prSet>
      <dgm:spPr/>
      <dgm:t>
        <a:bodyPr/>
        <a:lstStyle/>
        <a:p>
          <a:endParaRPr lang="en-US"/>
        </a:p>
      </dgm:t>
    </dgm:pt>
    <dgm:pt modelId="{81650D2E-4293-4C98-B396-2DC6853C61EE}" type="pres">
      <dgm:prSet presAssocID="{5F0690E3-B112-4BF5-8247-046573198F02}" presName="negativeSpace" presStyleCnt="0"/>
      <dgm:spPr/>
      <dgm:t>
        <a:bodyPr/>
        <a:lstStyle/>
        <a:p>
          <a:endParaRPr lang="en-US"/>
        </a:p>
      </dgm:t>
    </dgm:pt>
    <dgm:pt modelId="{95D67E46-3A85-4A36-A36C-0AE334F30CDC}" type="pres">
      <dgm:prSet presAssocID="{5F0690E3-B112-4BF5-8247-046573198F02}" presName="childText" presStyleLbl="conFgAcc1" presStyleIdx="2" presStyleCnt="4">
        <dgm:presLayoutVars>
          <dgm:bulletEnabled val="1"/>
        </dgm:presLayoutVars>
      </dgm:prSet>
      <dgm:spPr/>
      <dgm:t>
        <a:bodyPr/>
        <a:lstStyle/>
        <a:p>
          <a:endParaRPr lang="en-US"/>
        </a:p>
      </dgm:t>
    </dgm:pt>
    <dgm:pt modelId="{C987C500-0842-447E-9320-61C6D75DDCBC}" type="pres">
      <dgm:prSet presAssocID="{9C9109CB-876E-4954-B451-79FF898BAA72}" presName="spaceBetweenRectangles" presStyleCnt="0"/>
      <dgm:spPr/>
      <dgm:t>
        <a:bodyPr/>
        <a:lstStyle/>
        <a:p>
          <a:endParaRPr lang="en-US"/>
        </a:p>
      </dgm:t>
    </dgm:pt>
    <dgm:pt modelId="{1D055465-BEAB-45EA-AAF1-7E4A5CB6EF1B}" type="pres">
      <dgm:prSet presAssocID="{7E460DFD-1EAB-4AAB-869D-66142A6398E7}" presName="parentLin" presStyleCnt="0"/>
      <dgm:spPr/>
    </dgm:pt>
    <dgm:pt modelId="{77C79E36-B63D-4767-9B11-47EF95B3CA7D}" type="pres">
      <dgm:prSet presAssocID="{7E460DFD-1EAB-4AAB-869D-66142A6398E7}" presName="parentLeftMargin" presStyleLbl="node1" presStyleIdx="2" presStyleCnt="4"/>
      <dgm:spPr/>
      <dgm:t>
        <a:bodyPr/>
        <a:lstStyle/>
        <a:p>
          <a:endParaRPr lang="en-US"/>
        </a:p>
      </dgm:t>
    </dgm:pt>
    <dgm:pt modelId="{4BA28948-9862-4635-80EA-699B7594CD00}" type="pres">
      <dgm:prSet presAssocID="{7E460DFD-1EAB-4AAB-869D-66142A6398E7}" presName="parentText" presStyleLbl="node1" presStyleIdx="3" presStyleCnt="4">
        <dgm:presLayoutVars>
          <dgm:chMax val="0"/>
          <dgm:bulletEnabled val="1"/>
        </dgm:presLayoutVars>
      </dgm:prSet>
      <dgm:spPr/>
      <dgm:t>
        <a:bodyPr/>
        <a:lstStyle/>
        <a:p>
          <a:endParaRPr lang="en-US"/>
        </a:p>
      </dgm:t>
    </dgm:pt>
    <dgm:pt modelId="{8ABCA85F-0EA0-46DF-9983-AD606DBA1CED}" type="pres">
      <dgm:prSet presAssocID="{7E460DFD-1EAB-4AAB-869D-66142A6398E7}" presName="negativeSpace" presStyleCnt="0"/>
      <dgm:spPr/>
    </dgm:pt>
    <dgm:pt modelId="{C5130A71-A387-4D0D-BECE-196A4DC4A8D3}" type="pres">
      <dgm:prSet presAssocID="{7E460DFD-1EAB-4AAB-869D-66142A6398E7}" presName="childText" presStyleLbl="conFgAcc1" presStyleIdx="3" presStyleCnt="4">
        <dgm:presLayoutVars>
          <dgm:bulletEnabled val="1"/>
        </dgm:presLayoutVars>
        <dgm:style>
          <a:lnRef idx="1">
            <a:schemeClr val="accent3"/>
          </a:lnRef>
          <a:fillRef idx="3">
            <a:schemeClr val="accent3"/>
          </a:fillRef>
          <a:effectRef idx="2">
            <a:schemeClr val="accent3"/>
          </a:effectRef>
          <a:fontRef idx="minor">
            <a:schemeClr val="lt1"/>
          </a:fontRef>
        </dgm:style>
      </dgm:prSet>
      <dgm:spPr>
        <a:solidFill>
          <a:schemeClr val="bg2">
            <a:lumMod val="20000"/>
            <a:lumOff val="80000"/>
          </a:schemeClr>
        </a:solidFill>
      </dgm:spPr>
      <dgm:t>
        <a:bodyPr/>
        <a:lstStyle/>
        <a:p>
          <a:endParaRPr lang="en-US"/>
        </a:p>
      </dgm:t>
    </dgm:pt>
  </dgm:ptLst>
  <dgm:cxnLst>
    <dgm:cxn modelId="{4B49C2E3-CC01-43A4-B094-1DC7C7C049B7}" srcId="{E34C2582-3C33-415E-B775-A58D32D9DBE4}" destId="{98C5C1B3-7DB8-47C7-85DB-AE2EFF790869}" srcOrd="0" destOrd="0" parTransId="{1793ED08-B7B3-48AB-A0E0-43C69128FA0F}" sibTransId="{3129476C-3B64-436B-B1DD-7EDCC1142BAF}"/>
    <dgm:cxn modelId="{B8AFE3CD-FBBE-417D-B3E8-A5E97F888479}" type="presOf" srcId="{E34C2582-3C33-415E-B775-A58D32D9DBE4}" destId="{13748E23-5B93-4FED-9255-E0B86885BE85}" srcOrd="0" destOrd="0" presId="urn:microsoft.com/office/officeart/2005/8/layout/list1"/>
    <dgm:cxn modelId="{6495D8A3-C664-4903-8172-DE9466DF3A5F}" srcId="{B06A4853-05C3-48E8-BD6E-ED406B093603}" destId="{8BE6838B-8C70-49E9-8A12-5ABE8600A5B5}" srcOrd="0" destOrd="0" parTransId="{14C03AFD-086D-4EFF-B944-CD72BC7FF9A5}" sibTransId="{C93658AE-C175-44C4-8402-9302CC9DB290}"/>
    <dgm:cxn modelId="{725F214B-E254-4083-8F1A-C95EFDE23B7E}" type="presOf" srcId="{D932D9B0-9FC7-4193-917E-706C527319CE}" destId="{0153A2F4-5F7F-42D0-B58F-A9CFF0DE44D8}" srcOrd="0" destOrd="0" presId="urn:microsoft.com/office/officeart/2005/8/layout/list1"/>
    <dgm:cxn modelId="{D8837752-F2CE-43F4-95BE-1B8101B8FEDC}" srcId="{D932D9B0-9FC7-4193-917E-706C527319CE}" destId="{E34C2582-3C33-415E-B775-A58D32D9DBE4}" srcOrd="0" destOrd="0" parTransId="{A6EA149E-D37E-4698-A328-2B2914C403B8}" sibTransId="{FDF6D373-791A-450A-89A6-D4A9741562F1}"/>
    <dgm:cxn modelId="{5E2CC01E-7D7D-410B-8DDE-6B50869F7928}" srcId="{D932D9B0-9FC7-4193-917E-706C527319CE}" destId="{5F0690E3-B112-4BF5-8247-046573198F02}" srcOrd="2" destOrd="0" parTransId="{A39FFCBE-8F18-41E3-A284-25EA460D21BD}" sibTransId="{9C9109CB-876E-4954-B451-79FF898BAA72}"/>
    <dgm:cxn modelId="{97221A82-8278-4137-9915-99A40547A00B}" srcId="{E34C2582-3C33-415E-B775-A58D32D9DBE4}" destId="{8B28C416-1A01-4F29-92DF-4943AC29FE4E}" srcOrd="1" destOrd="0" parTransId="{8C19B4FB-1101-4CB6-94CE-D72F3582FDA3}" sibTransId="{10C10DE1-E4CC-4905-A958-749CE114A24D}"/>
    <dgm:cxn modelId="{0B951AF1-8D6C-4F48-A51C-0EE135A090A4}" type="presOf" srcId="{8BE6838B-8C70-49E9-8A12-5ABE8600A5B5}" destId="{1C64ADF6-6D5C-4E16-9E16-4FADCFF4BB47}" srcOrd="0" destOrd="0" presId="urn:microsoft.com/office/officeart/2005/8/layout/list1"/>
    <dgm:cxn modelId="{933A369D-1FE7-4D63-8B16-9B9A84466297}" type="presOf" srcId="{5F0690E3-B112-4BF5-8247-046573198F02}" destId="{FC47576A-AE92-4464-8FAC-123642257601}" srcOrd="1" destOrd="0" presId="urn:microsoft.com/office/officeart/2005/8/layout/list1"/>
    <dgm:cxn modelId="{361D9B58-1418-448A-91B0-AD0319603C24}" type="presOf" srcId="{7E460DFD-1EAB-4AAB-869D-66142A6398E7}" destId="{4BA28948-9862-4635-80EA-699B7594CD00}" srcOrd="1" destOrd="0" presId="urn:microsoft.com/office/officeart/2005/8/layout/list1"/>
    <dgm:cxn modelId="{E50FC44B-2C24-4460-AC06-2345BD11C633}" srcId="{E34C2582-3C33-415E-B775-A58D32D9DBE4}" destId="{D83E8F73-98FE-49FD-ABFA-A4B72E88D1A2}" srcOrd="2" destOrd="0" parTransId="{EE3D2E7E-BF1E-4E26-A8E5-34FAA9ED7C6B}" sibTransId="{5B65DBC2-0191-442A-AF84-515D1AE788C9}"/>
    <dgm:cxn modelId="{4A02E320-815B-404A-A721-19EFB63C8EBB}" srcId="{5F0690E3-B112-4BF5-8247-046573198F02}" destId="{6A55EEE3-2B39-4AF4-882E-6A2DF6602594}" srcOrd="0" destOrd="0" parTransId="{DDED6E62-1863-4191-8D90-53C589E28FC6}" sibTransId="{28B3D477-1F9A-42BE-BE3F-828E76544F82}"/>
    <dgm:cxn modelId="{9598BF2E-CE79-4450-BBC5-BEF711845B69}" type="presOf" srcId="{6A55EEE3-2B39-4AF4-882E-6A2DF6602594}" destId="{95D67E46-3A85-4A36-A36C-0AE334F30CDC}" srcOrd="0" destOrd="0" presId="urn:microsoft.com/office/officeart/2005/8/layout/list1"/>
    <dgm:cxn modelId="{D9CA3FB5-5808-4393-9E59-24D65E2355C7}" srcId="{E34C2582-3C33-415E-B775-A58D32D9DBE4}" destId="{1B64FD7D-D33E-495C-9D0F-6EEE62BCC6EE}" srcOrd="3" destOrd="0" parTransId="{C37989FA-9B30-4878-A08F-F17E05658708}" sibTransId="{5E7F89FC-7EC5-46A1-8FC1-8B9A3DE68724}"/>
    <dgm:cxn modelId="{3B09E0EA-0140-452F-BC0E-0DDDAD992B89}" type="presOf" srcId="{B06A4853-05C3-48E8-BD6E-ED406B093603}" destId="{4684B1AA-AA73-4D9A-A4BE-A9007EC31574}" srcOrd="1" destOrd="0" presId="urn:microsoft.com/office/officeart/2005/8/layout/list1"/>
    <dgm:cxn modelId="{22422761-8AE0-409E-8900-9D3A70053964}" type="presOf" srcId="{8B28C416-1A01-4F29-92DF-4943AC29FE4E}" destId="{FA8E29FE-5CFB-4D43-8631-DD2F158AC87C}" srcOrd="0" destOrd="1" presId="urn:microsoft.com/office/officeart/2005/8/layout/list1"/>
    <dgm:cxn modelId="{3905B97C-CC2C-4B8A-9BF6-EC991507A3EC}" srcId="{D932D9B0-9FC7-4193-917E-706C527319CE}" destId="{7E460DFD-1EAB-4AAB-869D-66142A6398E7}" srcOrd="3" destOrd="0" parTransId="{E52DDC99-2A59-4DF5-B45D-765853347F81}" sibTransId="{D708D4C1-ED35-4019-8C36-37A672F15970}"/>
    <dgm:cxn modelId="{F373751C-A036-4AAC-A193-5CFE371EA0FC}" type="presOf" srcId="{1B64FD7D-D33E-495C-9D0F-6EEE62BCC6EE}" destId="{FA8E29FE-5CFB-4D43-8631-DD2F158AC87C}" srcOrd="0" destOrd="3" presId="urn:microsoft.com/office/officeart/2005/8/layout/list1"/>
    <dgm:cxn modelId="{4A428583-5491-4A17-8E1C-D8D87869F37C}" type="presOf" srcId="{5F0690E3-B112-4BF5-8247-046573198F02}" destId="{B7C674EB-AFFC-466D-B5AA-7B1C061403FE}" srcOrd="0" destOrd="0" presId="urn:microsoft.com/office/officeart/2005/8/layout/list1"/>
    <dgm:cxn modelId="{FAF5CE22-EF0D-42E3-8B1D-42BF74C1595A}" type="presOf" srcId="{98C5C1B3-7DB8-47C7-85DB-AE2EFF790869}" destId="{FA8E29FE-5CFB-4D43-8631-DD2F158AC87C}" srcOrd="0" destOrd="0" presId="urn:microsoft.com/office/officeart/2005/8/layout/list1"/>
    <dgm:cxn modelId="{1B00FFA8-0F33-47C7-9E6A-AC410D7F92B9}" type="presOf" srcId="{7E460DFD-1EAB-4AAB-869D-66142A6398E7}" destId="{77C79E36-B63D-4767-9B11-47EF95B3CA7D}" srcOrd="0" destOrd="0" presId="urn:microsoft.com/office/officeart/2005/8/layout/list1"/>
    <dgm:cxn modelId="{BD4E84A0-2C60-4119-9FD1-EDBD1CDB2D13}" type="presOf" srcId="{E34C2582-3C33-415E-B775-A58D32D9DBE4}" destId="{FF57FF3D-F80B-4532-A7B4-4E29C406AB40}" srcOrd="1" destOrd="0" presId="urn:microsoft.com/office/officeart/2005/8/layout/list1"/>
    <dgm:cxn modelId="{F0C2FF0E-E728-47EC-A59C-65273451559C}" type="presOf" srcId="{B06A4853-05C3-48E8-BD6E-ED406B093603}" destId="{209D1564-1498-417A-BD48-9351D7F16469}" srcOrd="0" destOrd="0" presId="urn:microsoft.com/office/officeart/2005/8/layout/list1"/>
    <dgm:cxn modelId="{D2E4390F-E688-4C63-ABBF-01EEEEF31E65}" srcId="{D932D9B0-9FC7-4193-917E-706C527319CE}" destId="{B06A4853-05C3-48E8-BD6E-ED406B093603}" srcOrd="1" destOrd="0" parTransId="{2FFAA6E6-9638-4A50-BC27-5C119075EED6}" sibTransId="{25D5E01C-2E48-4005-9661-D20D24D1FEB0}"/>
    <dgm:cxn modelId="{4482529E-01AF-4AAF-A282-35CAD0741A1E}" type="presOf" srcId="{D83E8F73-98FE-49FD-ABFA-A4B72E88D1A2}" destId="{FA8E29FE-5CFB-4D43-8631-DD2F158AC87C}" srcOrd="0" destOrd="2" presId="urn:microsoft.com/office/officeart/2005/8/layout/list1"/>
    <dgm:cxn modelId="{9F0D8847-A15D-4C11-BAC0-3F082D426E59}" type="presParOf" srcId="{0153A2F4-5F7F-42D0-B58F-A9CFF0DE44D8}" destId="{0E4DA4DE-1126-4C1A-9D91-A8D684C5EE77}" srcOrd="0" destOrd="0" presId="urn:microsoft.com/office/officeart/2005/8/layout/list1"/>
    <dgm:cxn modelId="{EFDA7703-C918-4899-85C8-9F8827A9FB89}" type="presParOf" srcId="{0E4DA4DE-1126-4C1A-9D91-A8D684C5EE77}" destId="{13748E23-5B93-4FED-9255-E0B86885BE85}" srcOrd="0" destOrd="0" presId="urn:microsoft.com/office/officeart/2005/8/layout/list1"/>
    <dgm:cxn modelId="{0D46A314-5D73-4E0F-860F-8D7606DA8F5E}" type="presParOf" srcId="{0E4DA4DE-1126-4C1A-9D91-A8D684C5EE77}" destId="{FF57FF3D-F80B-4532-A7B4-4E29C406AB40}" srcOrd="1" destOrd="0" presId="urn:microsoft.com/office/officeart/2005/8/layout/list1"/>
    <dgm:cxn modelId="{9DBC9AF1-E267-4F01-891C-3EC7763F0B41}" type="presParOf" srcId="{0153A2F4-5F7F-42D0-B58F-A9CFF0DE44D8}" destId="{1D40A1E9-8745-4C17-9811-EEDA223727DE}" srcOrd="1" destOrd="0" presId="urn:microsoft.com/office/officeart/2005/8/layout/list1"/>
    <dgm:cxn modelId="{2DA2811F-2A42-4351-9500-A5049C2D67D9}" type="presParOf" srcId="{0153A2F4-5F7F-42D0-B58F-A9CFF0DE44D8}" destId="{FA8E29FE-5CFB-4D43-8631-DD2F158AC87C}" srcOrd="2" destOrd="0" presId="urn:microsoft.com/office/officeart/2005/8/layout/list1"/>
    <dgm:cxn modelId="{A7BD209C-9DB4-45BA-94DB-F8586AEF59FC}" type="presParOf" srcId="{0153A2F4-5F7F-42D0-B58F-A9CFF0DE44D8}" destId="{956F4D14-5F7E-4790-9F87-61BF0A38C5F4}" srcOrd="3" destOrd="0" presId="urn:microsoft.com/office/officeart/2005/8/layout/list1"/>
    <dgm:cxn modelId="{59F91569-310D-46FE-A6BE-71122A82A6D0}" type="presParOf" srcId="{0153A2F4-5F7F-42D0-B58F-A9CFF0DE44D8}" destId="{DC1E92D9-5ABE-4541-BFE9-050630AE5177}" srcOrd="4" destOrd="0" presId="urn:microsoft.com/office/officeart/2005/8/layout/list1"/>
    <dgm:cxn modelId="{6843C051-8FDE-47D3-9E7C-EA35D408065F}" type="presParOf" srcId="{DC1E92D9-5ABE-4541-BFE9-050630AE5177}" destId="{209D1564-1498-417A-BD48-9351D7F16469}" srcOrd="0" destOrd="0" presId="urn:microsoft.com/office/officeart/2005/8/layout/list1"/>
    <dgm:cxn modelId="{73DF1C79-CF10-45F7-93B5-447AE353F8D4}" type="presParOf" srcId="{DC1E92D9-5ABE-4541-BFE9-050630AE5177}" destId="{4684B1AA-AA73-4D9A-A4BE-A9007EC31574}" srcOrd="1" destOrd="0" presId="urn:microsoft.com/office/officeart/2005/8/layout/list1"/>
    <dgm:cxn modelId="{08D88E67-7E51-42D2-BAC8-88D5D34E394B}" type="presParOf" srcId="{0153A2F4-5F7F-42D0-B58F-A9CFF0DE44D8}" destId="{171DCB45-6AF5-4A3F-BF64-8D4CC3D53DB9}" srcOrd="5" destOrd="0" presId="urn:microsoft.com/office/officeart/2005/8/layout/list1"/>
    <dgm:cxn modelId="{5771249D-9FC7-449E-A6C2-021A9CDE7FF6}" type="presParOf" srcId="{0153A2F4-5F7F-42D0-B58F-A9CFF0DE44D8}" destId="{1C64ADF6-6D5C-4E16-9E16-4FADCFF4BB47}" srcOrd="6" destOrd="0" presId="urn:microsoft.com/office/officeart/2005/8/layout/list1"/>
    <dgm:cxn modelId="{332F24A2-E847-48D8-B0F6-4D3DF736F79A}" type="presParOf" srcId="{0153A2F4-5F7F-42D0-B58F-A9CFF0DE44D8}" destId="{E9C8FCD0-FBFD-4F88-98CE-3F04AD562232}" srcOrd="7" destOrd="0" presId="urn:microsoft.com/office/officeart/2005/8/layout/list1"/>
    <dgm:cxn modelId="{D4273AE6-4A16-4320-8B5D-B012A85DF215}" type="presParOf" srcId="{0153A2F4-5F7F-42D0-B58F-A9CFF0DE44D8}" destId="{63338619-E60A-40A7-8E76-377830A9965A}" srcOrd="8" destOrd="0" presId="urn:microsoft.com/office/officeart/2005/8/layout/list1"/>
    <dgm:cxn modelId="{6E0612BE-5D27-4889-92AB-4584442231A9}" type="presParOf" srcId="{63338619-E60A-40A7-8E76-377830A9965A}" destId="{B7C674EB-AFFC-466D-B5AA-7B1C061403FE}" srcOrd="0" destOrd="0" presId="urn:microsoft.com/office/officeart/2005/8/layout/list1"/>
    <dgm:cxn modelId="{A3A11C7C-17D5-469E-82D7-E78E9339B0EC}" type="presParOf" srcId="{63338619-E60A-40A7-8E76-377830A9965A}" destId="{FC47576A-AE92-4464-8FAC-123642257601}" srcOrd="1" destOrd="0" presId="urn:microsoft.com/office/officeart/2005/8/layout/list1"/>
    <dgm:cxn modelId="{F16E085D-A09B-4CC9-B371-EB69FB93F0B0}" type="presParOf" srcId="{0153A2F4-5F7F-42D0-B58F-A9CFF0DE44D8}" destId="{81650D2E-4293-4C98-B396-2DC6853C61EE}" srcOrd="9" destOrd="0" presId="urn:microsoft.com/office/officeart/2005/8/layout/list1"/>
    <dgm:cxn modelId="{FD1D59B4-1449-4DB5-9595-2648BB45055C}" type="presParOf" srcId="{0153A2F4-5F7F-42D0-B58F-A9CFF0DE44D8}" destId="{95D67E46-3A85-4A36-A36C-0AE334F30CDC}" srcOrd="10" destOrd="0" presId="urn:microsoft.com/office/officeart/2005/8/layout/list1"/>
    <dgm:cxn modelId="{C0E7046B-DB8C-4CF5-AF1F-C6BBE8DA9043}" type="presParOf" srcId="{0153A2F4-5F7F-42D0-B58F-A9CFF0DE44D8}" destId="{C987C500-0842-447E-9320-61C6D75DDCBC}" srcOrd="11" destOrd="0" presId="urn:microsoft.com/office/officeart/2005/8/layout/list1"/>
    <dgm:cxn modelId="{E1CEC8F5-EEC5-48CD-8C31-961A0B16F00A}" type="presParOf" srcId="{0153A2F4-5F7F-42D0-B58F-A9CFF0DE44D8}" destId="{1D055465-BEAB-45EA-AAF1-7E4A5CB6EF1B}" srcOrd="12" destOrd="0" presId="urn:microsoft.com/office/officeart/2005/8/layout/list1"/>
    <dgm:cxn modelId="{EF8268BC-7D29-4317-82C0-6E3C82AF9B59}" type="presParOf" srcId="{1D055465-BEAB-45EA-AAF1-7E4A5CB6EF1B}" destId="{77C79E36-B63D-4767-9B11-47EF95B3CA7D}" srcOrd="0" destOrd="0" presId="urn:microsoft.com/office/officeart/2005/8/layout/list1"/>
    <dgm:cxn modelId="{DB590F3F-A697-47D9-B620-F2F9EC3B964B}" type="presParOf" srcId="{1D055465-BEAB-45EA-AAF1-7E4A5CB6EF1B}" destId="{4BA28948-9862-4635-80EA-699B7594CD00}" srcOrd="1" destOrd="0" presId="urn:microsoft.com/office/officeart/2005/8/layout/list1"/>
    <dgm:cxn modelId="{912895A3-B508-4871-8C09-C7A1F462C7AB}" type="presParOf" srcId="{0153A2F4-5F7F-42D0-B58F-A9CFF0DE44D8}" destId="{8ABCA85F-0EA0-46DF-9983-AD606DBA1CED}" srcOrd="13" destOrd="0" presId="urn:microsoft.com/office/officeart/2005/8/layout/list1"/>
    <dgm:cxn modelId="{BE6D3FF8-81DC-43D7-AAD9-D9E436A0DE16}" type="presParOf" srcId="{0153A2F4-5F7F-42D0-B58F-A9CFF0DE44D8}" destId="{C5130A71-A387-4D0D-BECE-196A4DC4A8D3}" srcOrd="14" destOrd="0" presId="urn:microsoft.com/office/officeart/2005/8/layout/list1"/>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20AB5E0-24BF-4015-9CB8-29F8FEBC5E64}" type="doc">
      <dgm:prSet loTypeId="urn:microsoft.com/office/officeart/2005/8/layout/vProcess5" loCatId="process" qsTypeId="urn:microsoft.com/office/officeart/2005/8/quickstyle/simple3" qsCatId="simple" csTypeId="urn:microsoft.com/office/officeart/2005/8/colors/accent2_4" csCatId="accent2" phldr="1"/>
      <dgm:spPr/>
      <dgm:t>
        <a:bodyPr/>
        <a:lstStyle/>
        <a:p>
          <a:endParaRPr lang="en-US"/>
        </a:p>
      </dgm:t>
    </dgm:pt>
    <dgm:pt modelId="{3F39ADDC-B3F2-4C67-B747-F4B5410B5963}">
      <dgm:prSet phldrT="[Text]" custT="1">
        <dgm:style>
          <a:lnRef idx="1">
            <a:schemeClr val="accent3"/>
          </a:lnRef>
          <a:fillRef idx="3">
            <a:schemeClr val="accent3"/>
          </a:fillRef>
          <a:effectRef idx="2">
            <a:schemeClr val="accent3"/>
          </a:effectRef>
          <a:fontRef idx="minor">
            <a:schemeClr val="lt1"/>
          </a:fontRef>
        </dgm:style>
      </dgm:prSet>
      <dgm:spPr/>
      <dgm:t>
        <a:bodyPr/>
        <a:lstStyle/>
        <a:p>
          <a:r>
            <a:rPr lang="en-US" sz="1600" dirty="0" smtClean="0">
              <a:solidFill>
                <a:schemeClr val="tx1"/>
              </a:solidFill>
              <a:latin typeface="Calibri" pitchFamily="34" charset="0"/>
              <a:cs typeface="Calibri" pitchFamily="34" charset="0"/>
            </a:rPr>
            <a:t>Select Financial Product</a:t>
          </a:r>
          <a:endParaRPr lang="en-US" sz="1600" dirty="0">
            <a:solidFill>
              <a:schemeClr val="tx1"/>
            </a:solidFill>
            <a:latin typeface="Calibri" pitchFamily="34" charset="0"/>
            <a:cs typeface="Calibri" pitchFamily="34" charset="0"/>
          </a:endParaRPr>
        </a:p>
      </dgm:t>
    </dgm:pt>
    <dgm:pt modelId="{248B846B-ED71-44B0-8E9E-FAFE22B81D29}" type="parTrans" cxnId="{104BD113-5AFD-4A83-9C78-61F4F4C35BD4}">
      <dgm:prSet/>
      <dgm:spPr/>
      <dgm:t>
        <a:bodyPr/>
        <a:lstStyle/>
        <a:p>
          <a:endParaRPr lang="en-US"/>
        </a:p>
      </dgm:t>
    </dgm:pt>
    <dgm:pt modelId="{702A13C7-7056-418B-8747-7D8F6B5FCC81}" type="sibTrans" cxnId="{104BD113-5AFD-4A83-9C78-61F4F4C35BD4}">
      <dgm:prSet/>
      <dgm:spPr>
        <a:solidFill>
          <a:srgbClr val="FFC000">
            <a:alpha val="90000"/>
          </a:srgbClr>
        </a:solidFill>
      </dgm:spPr>
      <dgm:t>
        <a:bodyPr/>
        <a:lstStyle/>
        <a:p>
          <a:endParaRPr lang="en-US"/>
        </a:p>
      </dgm:t>
    </dgm:pt>
    <dgm:pt modelId="{A9A5EA4F-F481-4E47-B311-08F7BF0FB98B}">
      <dgm:prSet phldrT="[Text]" custT="1">
        <dgm:style>
          <a:lnRef idx="1">
            <a:schemeClr val="accent3"/>
          </a:lnRef>
          <a:fillRef idx="3">
            <a:schemeClr val="accent3"/>
          </a:fillRef>
          <a:effectRef idx="2">
            <a:schemeClr val="accent3"/>
          </a:effectRef>
          <a:fontRef idx="minor">
            <a:schemeClr val="lt1"/>
          </a:fontRef>
        </dgm:style>
      </dgm:prSet>
      <dgm:spPr/>
      <dgm:t>
        <a:bodyPr/>
        <a:lstStyle/>
        <a:p>
          <a:r>
            <a:rPr lang="en-US" sz="1600" dirty="0" smtClean="0">
              <a:solidFill>
                <a:schemeClr val="tx1"/>
              </a:solidFill>
              <a:latin typeface="Calibri" pitchFamily="34" charset="0"/>
              <a:cs typeface="Calibri" pitchFamily="34" charset="0"/>
            </a:rPr>
            <a:t>Asset Selection + Coverage%</a:t>
          </a:r>
          <a:endParaRPr lang="en-US" sz="1600" dirty="0">
            <a:solidFill>
              <a:schemeClr val="tx1"/>
            </a:solidFill>
            <a:latin typeface="Calibri" pitchFamily="34" charset="0"/>
            <a:cs typeface="Calibri" pitchFamily="34" charset="0"/>
          </a:endParaRPr>
        </a:p>
      </dgm:t>
    </dgm:pt>
    <dgm:pt modelId="{3BEBB8AA-ED3C-4E0C-96B3-7E9330A6F706}" type="parTrans" cxnId="{C2E294E0-2E48-4D43-AC9D-28F9EC8E0D69}">
      <dgm:prSet/>
      <dgm:spPr/>
      <dgm:t>
        <a:bodyPr/>
        <a:lstStyle/>
        <a:p>
          <a:endParaRPr lang="en-US"/>
        </a:p>
      </dgm:t>
    </dgm:pt>
    <dgm:pt modelId="{275945EC-1D51-4A2A-B414-E52C132C09EE}" type="sibTrans" cxnId="{C2E294E0-2E48-4D43-AC9D-28F9EC8E0D69}">
      <dgm:prSet/>
      <dgm:spPr/>
      <dgm:t>
        <a:bodyPr/>
        <a:lstStyle/>
        <a:p>
          <a:endParaRPr lang="en-US"/>
        </a:p>
      </dgm:t>
    </dgm:pt>
    <dgm:pt modelId="{29FA6AB8-CBAE-495F-A999-BAC39D51F143}">
      <dgm:prSet phldrT="[Text]" custT="1">
        <dgm:style>
          <a:lnRef idx="1">
            <a:schemeClr val="accent3"/>
          </a:lnRef>
          <a:fillRef idx="3">
            <a:schemeClr val="accent3"/>
          </a:fillRef>
          <a:effectRef idx="2">
            <a:schemeClr val="accent3"/>
          </a:effectRef>
          <a:fontRef idx="minor">
            <a:schemeClr val="lt1"/>
          </a:fontRef>
        </dgm:style>
      </dgm:prSet>
      <dgm:spPr/>
      <dgm:t>
        <a:bodyPr/>
        <a:lstStyle/>
        <a:p>
          <a:r>
            <a:rPr lang="en-US" sz="1600" dirty="0" smtClean="0">
              <a:solidFill>
                <a:schemeClr val="tx1"/>
              </a:solidFill>
              <a:latin typeface="Calibri" pitchFamily="34" charset="0"/>
              <a:cs typeface="Calibri" pitchFamily="34" charset="0"/>
            </a:rPr>
            <a:t>Asset Rating</a:t>
          </a:r>
          <a:endParaRPr lang="en-US" sz="1600" dirty="0">
            <a:solidFill>
              <a:schemeClr val="tx1"/>
            </a:solidFill>
            <a:latin typeface="Calibri" pitchFamily="34" charset="0"/>
            <a:cs typeface="Calibri" pitchFamily="34" charset="0"/>
          </a:endParaRPr>
        </a:p>
      </dgm:t>
    </dgm:pt>
    <dgm:pt modelId="{A026006F-5D49-41BC-98CE-C35253A39F90}" type="parTrans" cxnId="{3480D1B1-70F3-418D-A539-68060AB17921}">
      <dgm:prSet/>
      <dgm:spPr/>
      <dgm:t>
        <a:bodyPr/>
        <a:lstStyle/>
        <a:p>
          <a:endParaRPr lang="en-US"/>
        </a:p>
      </dgm:t>
    </dgm:pt>
    <dgm:pt modelId="{2B2ACA5E-4E7F-4EC0-B277-CB7F1EE4E28A}" type="sibTrans" cxnId="{3480D1B1-70F3-418D-A539-68060AB17921}">
      <dgm:prSet/>
      <dgm:spPr>
        <a:solidFill>
          <a:srgbClr val="FFC000">
            <a:alpha val="90000"/>
          </a:srgbClr>
        </a:solidFill>
      </dgm:spPr>
      <dgm:t>
        <a:bodyPr/>
        <a:lstStyle/>
        <a:p>
          <a:endParaRPr lang="en-US"/>
        </a:p>
      </dgm:t>
    </dgm:pt>
    <dgm:pt modelId="{57DC753E-D38A-4E14-9176-4CF7C3EC395D}" type="pres">
      <dgm:prSet presAssocID="{620AB5E0-24BF-4015-9CB8-29F8FEBC5E64}" presName="outerComposite" presStyleCnt="0">
        <dgm:presLayoutVars>
          <dgm:chMax val="5"/>
          <dgm:dir/>
          <dgm:resizeHandles val="exact"/>
        </dgm:presLayoutVars>
      </dgm:prSet>
      <dgm:spPr/>
      <dgm:t>
        <a:bodyPr/>
        <a:lstStyle/>
        <a:p>
          <a:endParaRPr lang="en-US"/>
        </a:p>
      </dgm:t>
    </dgm:pt>
    <dgm:pt modelId="{AEDDD2F1-3B80-4758-AFE8-1C7048D5D15F}" type="pres">
      <dgm:prSet presAssocID="{620AB5E0-24BF-4015-9CB8-29F8FEBC5E64}" presName="dummyMaxCanvas" presStyleCnt="0">
        <dgm:presLayoutVars/>
      </dgm:prSet>
      <dgm:spPr/>
      <dgm:t>
        <a:bodyPr/>
        <a:lstStyle/>
        <a:p>
          <a:endParaRPr lang="en-US"/>
        </a:p>
      </dgm:t>
    </dgm:pt>
    <dgm:pt modelId="{46F463F7-A020-40FD-B693-F1594520B203}" type="pres">
      <dgm:prSet presAssocID="{620AB5E0-24BF-4015-9CB8-29F8FEBC5E64}" presName="ThreeNodes_1" presStyleLbl="node1" presStyleIdx="0" presStyleCnt="3" custScaleX="97738" custScaleY="71256" custLinFactNeighborY="15837">
        <dgm:presLayoutVars>
          <dgm:bulletEnabled val="1"/>
        </dgm:presLayoutVars>
      </dgm:prSet>
      <dgm:spPr/>
      <dgm:t>
        <a:bodyPr/>
        <a:lstStyle/>
        <a:p>
          <a:endParaRPr lang="en-US"/>
        </a:p>
      </dgm:t>
    </dgm:pt>
    <dgm:pt modelId="{A473DDD0-8F83-4B40-A344-F42D43B8B6C7}" type="pres">
      <dgm:prSet presAssocID="{620AB5E0-24BF-4015-9CB8-29F8FEBC5E64}" presName="ThreeNodes_2" presStyleLbl="node1" presStyleIdx="1" presStyleCnt="3" custScaleX="97738" custScaleY="71256" custLinFactNeighborY="-20963">
        <dgm:presLayoutVars>
          <dgm:bulletEnabled val="1"/>
        </dgm:presLayoutVars>
      </dgm:prSet>
      <dgm:spPr/>
      <dgm:t>
        <a:bodyPr/>
        <a:lstStyle/>
        <a:p>
          <a:endParaRPr lang="en-US"/>
        </a:p>
      </dgm:t>
    </dgm:pt>
    <dgm:pt modelId="{EADDB7DB-7962-4BBC-9AAB-253754BEE969}" type="pres">
      <dgm:prSet presAssocID="{620AB5E0-24BF-4015-9CB8-29F8FEBC5E64}" presName="ThreeNodes_3" presStyleLbl="node1" presStyleIdx="2" presStyleCnt="3" custScaleX="97738" custScaleY="71256" custLinFactNeighborY="-55424">
        <dgm:presLayoutVars>
          <dgm:bulletEnabled val="1"/>
        </dgm:presLayoutVars>
      </dgm:prSet>
      <dgm:spPr/>
      <dgm:t>
        <a:bodyPr/>
        <a:lstStyle/>
        <a:p>
          <a:endParaRPr lang="en-US"/>
        </a:p>
      </dgm:t>
    </dgm:pt>
    <dgm:pt modelId="{DFF593A7-08DA-4F61-93D0-133470DBE407}" type="pres">
      <dgm:prSet presAssocID="{620AB5E0-24BF-4015-9CB8-29F8FEBC5E64}" presName="ThreeConn_1-2" presStyleLbl="fgAccFollowNode1" presStyleIdx="0" presStyleCnt="2">
        <dgm:presLayoutVars>
          <dgm:bulletEnabled val="1"/>
        </dgm:presLayoutVars>
      </dgm:prSet>
      <dgm:spPr/>
      <dgm:t>
        <a:bodyPr/>
        <a:lstStyle/>
        <a:p>
          <a:endParaRPr lang="en-US"/>
        </a:p>
      </dgm:t>
    </dgm:pt>
    <dgm:pt modelId="{16807B50-3254-472E-AE6F-51B5E1DDEAE7}" type="pres">
      <dgm:prSet presAssocID="{620AB5E0-24BF-4015-9CB8-29F8FEBC5E64}" presName="ThreeConn_2-3" presStyleLbl="fgAccFollowNode1" presStyleIdx="1" presStyleCnt="2" custLinFactNeighborY="-55808">
        <dgm:presLayoutVars>
          <dgm:bulletEnabled val="1"/>
        </dgm:presLayoutVars>
      </dgm:prSet>
      <dgm:spPr/>
      <dgm:t>
        <a:bodyPr/>
        <a:lstStyle/>
        <a:p>
          <a:endParaRPr lang="en-US"/>
        </a:p>
      </dgm:t>
    </dgm:pt>
    <dgm:pt modelId="{A96F8D16-0FF3-4ADD-A39D-ECE7F28D9E36}" type="pres">
      <dgm:prSet presAssocID="{620AB5E0-24BF-4015-9CB8-29F8FEBC5E64}" presName="ThreeNodes_1_text" presStyleLbl="node1" presStyleIdx="2" presStyleCnt="3">
        <dgm:presLayoutVars>
          <dgm:bulletEnabled val="1"/>
        </dgm:presLayoutVars>
      </dgm:prSet>
      <dgm:spPr/>
      <dgm:t>
        <a:bodyPr/>
        <a:lstStyle/>
        <a:p>
          <a:endParaRPr lang="en-US"/>
        </a:p>
      </dgm:t>
    </dgm:pt>
    <dgm:pt modelId="{64642535-F133-4E83-8C1B-BF8D0B560E12}" type="pres">
      <dgm:prSet presAssocID="{620AB5E0-24BF-4015-9CB8-29F8FEBC5E64}" presName="ThreeNodes_2_text" presStyleLbl="node1" presStyleIdx="2" presStyleCnt="3">
        <dgm:presLayoutVars>
          <dgm:bulletEnabled val="1"/>
        </dgm:presLayoutVars>
      </dgm:prSet>
      <dgm:spPr/>
      <dgm:t>
        <a:bodyPr/>
        <a:lstStyle/>
        <a:p>
          <a:endParaRPr lang="en-US"/>
        </a:p>
      </dgm:t>
    </dgm:pt>
    <dgm:pt modelId="{E45EE0CF-8252-4D12-8AC7-9E1749501A46}" type="pres">
      <dgm:prSet presAssocID="{620AB5E0-24BF-4015-9CB8-29F8FEBC5E64}" presName="ThreeNodes_3_text" presStyleLbl="node1" presStyleIdx="2" presStyleCnt="3">
        <dgm:presLayoutVars>
          <dgm:bulletEnabled val="1"/>
        </dgm:presLayoutVars>
      </dgm:prSet>
      <dgm:spPr/>
      <dgm:t>
        <a:bodyPr/>
        <a:lstStyle/>
        <a:p>
          <a:endParaRPr lang="en-US"/>
        </a:p>
      </dgm:t>
    </dgm:pt>
  </dgm:ptLst>
  <dgm:cxnLst>
    <dgm:cxn modelId="{DDEC34F6-1B83-42CE-9E46-5E1EBB503B46}" type="presOf" srcId="{3F39ADDC-B3F2-4C67-B747-F4B5410B5963}" destId="{64642535-F133-4E83-8C1B-BF8D0B560E12}" srcOrd="1" destOrd="0" presId="urn:microsoft.com/office/officeart/2005/8/layout/vProcess5"/>
    <dgm:cxn modelId="{12251DBD-8B70-4A01-9DF1-258554FB5DA6}" type="presOf" srcId="{2B2ACA5E-4E7F-4EC0-B277-CB7F1EE4E28A}" destId="{DFF593A7-08DA-4F61-93D0-133470DBE407}" srcOrd="0" destOrd="0" presId="urn:microsoft.com/office/officeart/2005/8/layout/vProcess5"/>
    <dgm:cxn modelId="{A7A08D27-4A52-43A3-9937-155BB6C34BFC}" type="presOf" srcId="{620AB5E0-24BF-4015-9CB8-29F8FEBC5E64}" destId="{57DC753E-D38A-4E14-9176-4CF7C3EC395D}" srcOrd="0" destOrd="0" presId="urn:microsoft.com/office/officeart/2005/8/layout/vProcess5"/>
    <dgm:cxn modelId="{C2E294E0-2E48-4D43-AC9D-28F9EC8E0D69}" srcId="{620AB5E0-24BF-4015-9CB8-29F8FEBC5E64}" destId="{A9A5EA4F-F481-4E47-B311-08F7BF0FB98B}" srcOrd="2" destOrd="0" parTransId="{3BEBB8AA-ED3C-4E0C-96B3-7E9330A6F706}" sibTransId="{275945EC-1D51-4A2A-B414-E52C132C09EE}"/>
    <dgm:cxn modelId="{D5353AC9-6151-46C8-81DD-6CF8657F146D}" type="presOf" srcId="{3F39ADDC-B3F2-4C67-B747-F4B5410B5963}" destId="{A473DDD0-8F83-4B40-A344-F42D43B8B6C7}" srcOrd="0" destOrd="0" presId="urn:microsoft.com/office/officeart/2005/8/layout/vProcess5"/>
    <dgm:cxn modelId="{071BEB5C-2EA2-4AD2-931D-2CC7CBDA52CF}" type="presOf" srcId="{A9A5EA4F-F481-4E47-B311-08F7BF0FB98B}" destId="{EADDB7DB-7962-4BBC-9AAB-253754BEE969}" srcOrd="0" destOrd="0" presId="urn:microsoft.com/office/officeart/2005/8/layout/vProcess5"/>
    <dgm:cxn modelId="{7C6734E8-8B81-4466-922C-F383A89E2C8C}" type="presOf" srcId="{29FA6AB8-CBAE-495F-A999-BAC39D51F143}" destId="{A96F8D16-0FF3-4ADD-A39D-ECE7F28D9E36}" srcOrd="1" destOrd="0" presId="urn:microsoft.com/office/officeart/2005/8/layout/vProcess5"/>
    <dgm:cxn modelId="{3480D1B1-70F3-418D-A539-68060AB17921}" srcId="{620AB5E0-24BF-4015-9CB8-29F8FEBC5E64}" destId="{29FA6AB8-CBAE-495F-A999-BAC39D51F143}" srcOrd="0" destOrd="0" parTransId="{A026006F-5D49-41BC-98CE-C35253A39F90}" sibTransId="{2B2ACA5E-4E7F-4EC0-B277-CB7F1EE4E28A}"/>
    <dgm:cxn modelId="{ACC38218-35F8-417C-AF37-B6CAAF0BE4F3}" type="presOf" srcId="{A9A5EA4F-F481-4E47-B311-08F7BF0FB98B}" destId="{E45EE0CF-8252-4D12-8AC7-9E1749501A46}" srcOrd="1" destOrd="0" presId="urn:microsoft.com/office/officeart/2005/8/layout/vProcess5"/>
    <dgm:cxn modelId="{A026FEF5-1DC7-400F-AF3A-90D9057FCE54}" type="presOf" srcId="{29FA6AB8-CBAE-495F-A999-BAC39D51F143}" destId="{46F463F7-A020-40FD-B693-F1594520B203}" srcOrd="0" destOrd="0" presId="urn:microsoft.com/office/officeart/2005/8/layout/vProcess5"/>
    <dgm:cxn modelId="{104BD113-5AFD-4A83-9C78-61F4F4C35BD4}" srcId="{620AB5E0-24BF-4015-9CB8-29F8FEBC5E64}" destId="{3F39ADDC-B3F2-4C67-B747-F4B5410B5963}" srcOrd="1" destOrd="0" parTransId="{248B846B-ED71-44B0-8E9E-FAFE22B81D29}" sibTransId="{702A13C7-7056-418B-8747-7D8F6B5FCC81}"/>
    <dgm:cxn modelId="{75902F90-94AE-47EA-BA68-B3E4665035B5}" type="presOf" srcId="{702A13C7-7056-418B-8747-7D8F6B5FCC81}" destId="{16807B50-3254-472E-AE6F-51B5E1DDEAE7}" srcOrd="0" destOrd="0" presId="urn:microsoft.com/office/officeart/2005/8/layout/vProcess5"/>
    <dgm:cxn modelId="{D3700EBE-63D2-494D-B1CF-E70605FA4F2E}" type="presParOf" srcId="{57DC753E-D38A-4E14-9176-4CF7C3EC395D}" destId="{AEDDD2F1-3B80-4758-AFE8-1C7048D5D15F}" srcOrd="0" destOrd="0" presId="urn:microsoft.com/office/officeart/2005/8/layout/vProcess5"/>
    <dgm:cxn modelId="{8A39F047-3910-4A7D-B95C-577A7976CB1F}" type="presParOf" srcId="{57DC753E-D38A-4E14-9176-4CF7C3EC395D}" destId="{46F463F7-A020-40FD-B693-F1594520B203}" srcOrd="1" destOrd="0" presId="urn:microsoft.com/office/officeart/2005/8/layout/vProcess5"/>
    <dgm:cxn modelId="{19D392FB-8789-40F5-B985-D4DCEA166D66}" type="presParOf" srcId="{57DC753E-D38A-4E14-9176-4CF7C3EC395D}" destId="{A473DDD0-8F83-4B40-A344-F42D43B8B6C7}" srcOrd="2" destOrd="0" presId="urn:microsoft.com/office/officeart/2005/8/layout/vProcess5"/>
    <dgm:cxn modelId="{DEED8590-9C65-4963-996B-F58C6E002F29}" type="presParOf" srcId="{57DC753E-D38A-4E14-9176-4CF7C3EC395D}" destId="{EADDB7DB-7962-4BBC-9AAB-253754BEE969}" srcOrd="3" destOrd="0" presId="urn:microsoft.com/office/officeart/2005/8/layout/vProcess5"/>
    <dgm:cxn modelId="{7D1B1E9A-1F1A-453D-8739-A479C394BF7A}" type="presParOf" srcId="{57DC753E-D38A-4E14-9176-4CF7C3EC395D}" destId="{DFF593A7-08DA-4F61-93D0-133470DBE407}" srcOrd="4" destOrd="0" presId="urn:microsoft.com/office/officeart/2005/8/layout/vProcess5"/>
    <dgm:cxn modelId="{8B92FAFA-3EE2-4DAF-BA2A-303D9DDB5110}" type="presParOf" srcId="{57DC753E-D38A-4E14-9176-4CF7C3EC395D}" destId="{16807B50-3254-472E-AE6F-51B5E1DDEAE7}" srcOrd="5" destOrd="0" presId="urn:microsoft.com/office/officeart/2005/8/layout/vProcess5"/>
    <dgm:cxn modelId="{E73B197B-E1AE-4137-BBD0-682685896197}" type="presParOf" srcId="{57DC753E-D38A-4E14-9176-4CF7C3EC395D}" destId="{A96F8D16-0FF3-4ADD-A39D-ECE7F28D9E36}" srcOrd="6" destOrd="0" presId="urn:microsoft.com/office/officeart/2005/8/layout/vProcess5"/>
    <dgm:cxn modelId="{4984BCEA-F6B8-43CE-8F38-12BE9D802EAF}" type="presParOf" srcId="{57DC753E-D38A-4E14-9176-4CF7C3EC395D}" destId="{64642535-F133-4E83-8C1B-BF8D0B560E12}" srcOrd="7" destOrd="0" presId="urn:microsoft.com/office/officeart/2005/8/layout/vProcess5"/>
    <dgm:cxn modelId="{C0EFDE12-FFB7-48AE-A820-A463466B9544}" type="presParOf" srcId="{57DC753E-D38A-4E14-9176-4CF7C3EC395D}" destId="{E45EE0CF-8252-4D12-8AC7-9E1749501A46}" srcOrd="8"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20AB5E0-24BF-4015-9CB8-29F8FEBC5E64}" type="doc">
      <dgm:prSet loTypeId="urn:microsoft.com/office/officeart/2005/8/layout/pyramid1" loCatId="pyramid" qsTypeId="urn:microsoft.com/office/officeart/2005/8/quickstyle/simple5" qsCatId="simple" csTypeId="urn:microsoft.com/office/officeart/2005/8/colors/accent2_1" csCatId="accent2" phldr="1"/>
      <dgm:spPr/>
      <dgm:t>
        <a:bodyPr/>
        <a:lstStyle/>
        <a:p>
          <a:endParaRPr lang="en-US"/>
        </a:p>
      </dgm:t>
    </dgm:pt>
    <dgm:pt modelId="{A9A5EA4F-F481-4E47-B311-08F7BF0FB98B}">
      <dgm:prSet phldrT="[Text]" custT="1"/>
      <dgm:spPr/>
      <dgm:t>
        <a:bodyPr/>
        <a:lstStyle/>
        <a:p>
          <a:r>
            <a:rPr lang="en-US" sz="1200" b="1" dirty="0" smtClean="0">
              <a:latin typeface="Calibri" pitchFamily="34" charset="0"/>
              <a:cs typeface="Calibri" pitchFamily="34" charset="0"/>
            </a:rPr>
            <a:t>Define Number of Nodes per Approval Work Flow</a:t>
          </a:r>
          <a:endParaRPr lang="en-US" sz="1200" b="1" dirty="0">
            <a:latin typeface="Calibri" pitchFamily="34" charset="0"/>
            <a:cs typeface="Calibri" pitchFamily="34" charset="0"/>
          </a:endParaRPr>
        </a:p>
      </dgm:t>
    </dgm:pt>
    <dgm:pt modelId="{3BEBB8AA-ED3C-4E0C-96B3-7E9330A6F706}" type="parTrans" cxnId="{C2E294E0-2E48-4D43-AC9D-28F9EC8E0D69}">
      <dgm:prSet/>
      <dgm:spPr/>
      <dgm:t>
        <a:bodyPr/>
        <a:lstStyle/>
        <a:p>
          <a:endParaRPr lang="en-US"/>
        </a:p>
      </dgm:t>
    </dgm:pt>
    <dgm:pt modelId="{275945EC-1D51-4A2A-B414-E52C132C09EE}" type="sibTrans" cxnId="{C2E294E0-2E48-4D43-AC9D-28F9EC8E0D69}">
      <dgm:prSet/>
      <dgm:spPr/>
      <dgm:t>
        <a:bodyPr/>
        <a:lstStyle/>
        <a:p>
          <a:endParaRPr lang="en-US"/>
        </a:p>
      </dgm:t>
    </dgm:pt>
    <dgm:pt modelId="{7DE73670-2952-4609-8B01-F5C704BB7ABA}">
      <dgm:prSet phldrT="[Text]" custT="1"/>
      <dgm:spPr/>
      <dgm:t>
        <a:bodyPr/>
        <a:lstStyle/>
        <a:p>
          <a:r>
            <a:rPr lang="en-US" sz="1400" b="1" dirty="0" smtClean="0">
              <a:latin typeface="Calibri" pitchFamily="34" charset="0"/>
              <a:cs typeface="Calibri" pitchFamily="34" charset="0"/>
            </a:rPr>
            <a:t>Define Product</a:t>
          </a:r>
          <a:endParaRPr lang="en-US" sz="1400" b="1" dirty="0">
            <a:latin typeface="Calibri" pitchFamily="34" charset="0"/>
            <a:cs typeface="Calibri" pitchFamily="34" charset="0"/>
          </a:endParaRPr>
        </a:p>
      </dgm:t>
    </dgm:pt>
    <dgm:pt modelId="{319CCD93-2167-4871-97FC-5B7293D5947A}" type="parTrans" cxnId="{4930E681-FD6A-4789-A38F-957D53C3BA00}">
      <dgm:prSet/>
      <dgm:spPr/>
      <dgm:t>
        <a:bodyPr/>
        <a:lstStyle/>
        <a:p>
          <a:endParaRPr lang="en-US"/>
        </a:p>
      </dgm:t>
    </dgm:pt>
    <dgm:pt modelId="{FB173FF3-3347-4D1E-A373-064551D7F19E}" type="sibTrans" cxnId="{4930E681-FD6A-4789-A38F-957D53C3BA00}">
      <dgm:prSet/>
      <dgm:spPr/>
      <dgm:t>
        <a:bodyPr/>
        <a:lstStyle/>
        <a:p>
          <a:endParaRPr lang="en-US"/>
        </a:p>
      </dgm:t>
    </dgm:pt>
    <dgm:pt modelId="{DE1B80F1-C601-4AE9-BAD9-0F74E08AA901}">
      <dgm:prSet phldrT="[Text]" custT="1"/>
      <dgm:spPr>
        <a:solidFill>
          <a:srgbClr val="FFC000">
            <a:alpha val="90000"/>
          </a:srgbClr>
        </a:solidFill>
      </dgm:spPr>
      <dgm:t>
        <a:bodyPr/>
        <a:lstStyle/>
        <a:p>
          <a:r>
            <a:rPr lang="en-US" sz="1200" b="0" dirty="0" smtClean="0">
              <a:latin typeface="Calibri" pitchFamily="34" charset="0"/>
              <a:cs typeface="Calibri" pitchFamily="34" charset="0"/>
            </a:rPr>
            <a:t>Review Only </a:t>
          </a:r>
          <a:endParaRPr lang="en-US" sz="1200" b="0" dirty="0">
            <a:latin typeface="Calibri" pitchFamily="34" charset="0"/>
            <a:cs typeface="Calibri" pitchFamily="34" charset="0"/>
          </a:endParaRPr>
        </a:p>
      </dgm:t>
    </dgm:pt>
    <dgm:pt modelId="{33A022D3-CD0D-4BC6-BD5F-890E7080B8AA}" type="parTrans" cxnId="{153C47E9-87BE-4C96-810D-EC521A0275C6}">
      <dgm:prSet/>
      <dgm:spPr/>
      <dgm:t>
        <a:bodyPr/>
        <a:lstStyle/>
        <a:p>
          <a:endParaRPr lang="en-US"/>
        </a:p>
      </dgm:t>
    </dgm:pt>
    <dgm:pt modelId="{95A91A7E-6CA2-4E90-BC4D-C8BEC8D36082}" type="sibTrans" cxnId="{153C47E9-87BE-4C96-810D-EC521A0275C6}">
      <dgm:prSet/>
      <dgm:spPr/>
      <dgm:t>
        <a:bodyPr/>
        <a:lstStyle/>
        <a:p>
          <a:endParaRPr lang="en-US"/>
        </a:p>
      </dgm:t>
    </dgm:pt>
    <dgm:pt modelId="{FB7B16C3-97C4-43AA-AB63-867B0F6429A4}">
      <dgm:prSet phldrT="[Text]" custT="1"/>
      <dgm:spPr>
        <a:solidFill>
          <a:srgbClr val="FFC000">
            <a:alpha val="90000"/>
          </a:srgbClr>
        </a:solidFill>
      </dgm:spPr>
      <dgm:t>
        <a:bodyPr/>
        <a:lstStyle/>
        <a:p>
          <a:r>
            <a:rPr lang="en-US" sz="1200" b="0" dirty="0" smtClean="0">
              <a:latin typeface="Calibri" pitchFamily="34" charset="0"/>
              <a:cs typeface="Calibri" pitchFamily="34" charset="0"/>
            </a:rPr>
            <a:t>Decision</a:t>
          </a:r>
          <a:endParaRPr lang="en-US" sz="1200" b="0" dirty="0">
            <a:latin typeface="Calibri" pitchFamily="34" charset="0"/>
            <a:cs typeface="Calibri" pitchFamily="34" charset="0"/>
          </a:endParaRPr>
        </a:p>
      </dgm:t>
    </dgm:pt>
    <dgm:pt modelId="{0FCC1CF4-FB5B-4A5E-A311-A62C7228EFC2}" type="parTrans" cxnId="{35A701F1-D407-418E-B2A0-07DA0C98E604}">
      <dgm:prSet/>
      <dgm:spPr/>
      <dgm:t>
        <a:bodyPr/>
        <a:lstStyle/>
        <a:p>
          <a:endParaRPr lang="en-US"/>
        </a:p>
      </dgm:t>
    </dgm:pt>
    <dgm:pt modelId="{64F09CE7-F5CD-4D3D-9414-D2183CE9297A}" type="sibTrans" cxnId="{35A701F1-D407-418E-B2A0-07DA0C98E604}">
      <dgm:prSet/>
      <dgm:spPr/>
      <dgm:t>
        <a:bodyPr/>
        <a:lstStyle/>
        <a:p>
          <a:endParaRPr lang="en-US"/>
        </a:p>
      </dgm:t>
    </dgm:pt>
    <dgm:pt modelId="{ABAFE14D-7E5D-4B50-AC6E-8A403366BFC7}">
      <dgm:prSet phldrT="[Text]" custT="1"/>
      <dgm:spPr>
        <a:solidFill>
          <a:srgbClr val="FFC000">
            <a:alpha val="90000"/>
          </a:srgbClr>
        </a:solidFill>
      </dgm:spPr>
      <dgm:t>
        <a:bodyPr/>
        <a:lstStyle/>
        <a:p>
          <a:r>
            <a:rPr lang="en-US" sz="1200" b="0" dirty="0" smtClean="0">
              <a:latin typeface="Calibri" pitchFamily="34" charset="0"/>
              <a:cs typeface="Calibri" pitchFamily="34" charset="0"/>
            </a:rPr>
            <a:t>Corporate</a:t>
          </a:r>
          <a:endParaRPr lang="en-US" sz="1200" b="0" dirty="0">
            <a:latin typeface="Calibri" pitchFamily="34" charset="0"/>
            <a:cs typeface="Calibri" pitchFamily="34" charset="0"/>
          </a:endParaRPr>
        </a:p>
      </dgm:t>
    </dgm:pt>
    <dgm:pt modelId="{4BD06AAD-60F4-41CD-B647-7C82AD250FDF}" type="parTrans" cxnId="{90AA1C13-95DF-49A5-92D6-090B1121068F}">
      <dgm:prSet/>
      <dgm:spPr/>
      <dgm:t>
        <a:bodyPr/>
        <a:lstStyle/>
        <a:p>
          <a:endParaRPr lang="en-US"/>
        </a:p>
      </dgm:t>
    </dgm:pt>
    <dgm:pt modelId="{EBB33860-EF15-45F3-99C9-98BCF09123A6}" type="sibTrans" cxnId="{90AA1C13-95DF-49A5-92D6-090B1121068F}">
      <dgm:prSet/>
      <dgm:spPr/>
      <dgm:t>
        <a:bodyPr/>
        <a:lstStyle/>
        <a:p>
          <a:endParaRPr lang="en-US"/>
        </a:p>
      </dgm:t>
    </dgm:pt>
    <dgm:pt modelId="{5A5760E5-CA41-48D9-8339-6CB2CA7AB1F5}">
      <dgm:prSet phldrT="[Text]" custT="1"/>
      <dgm:spPr/>
      <dgm:t>
        <a:bodyPr/>
        <a:lstStyle/>
        <a:p>
          <a:r>
            <a:rPr lang="en-US" sz="1400" b="1" dirty="0" smtClean="0">
              <a:latin typeface="Calibri" pitchFamily="34" charset="0"/>
              <a:cs typeface="Calibri" pitchFamily="34" charset="0"/>
            </a:rPr>
            <a:t>Define Assessment Factor</a:t>
          </a:r>
          <a:endParaRPr lang="en-US" sz="1400" b="1" dirty="0">
            <a:latin typeface="Calibri" pitchFamily="34" charset="0"/>
            <a:cs typeface="Calibri" pitchFamily="34" charset="0"/>
          </a:endParaRPr>
        </a:p>
      </dgm:t>
    </dgm:pt>
    <dgm:pt modelId="{EE9421A0-9DC7-47FB-9B42-DB16AAE08186}" type="parTrans" cxnId="{B3C387CD-45F3-4603-886D-5C82BD5D3869}">
      <dgm:prSet/>
      <dgm:spPr/>
      <dgm:t>
        <a:bodyPr/>
        <a:lstStyle/>
        <a:p>
          <a:endParaRPr lang="en-US"/>
        </a:p>
      </dgm:t>
    </dgm:pt>
    <dgm:pt modelId="{F9198559-EA65-4D91-9294-645F7D5E266C}" type="sibTrans" cxnId="{B3C387CD-45F3-4603-886D-5C82BD5D3869}">
      <dgm:prSet/>
      <dgm:spPr/>
      <dgm:t>
        <a:bodyPr/>
        <a:lstStyle/>
        <a:p>
          <a:endParaRPr lang="en-US"/>
        </a:p>
      </dgm:t>
    </dgm:pt>
    <dgm:pt modelId="{3EEE3299-E735-41E3-ACAD-11087801A55D}">
      <dgm:prSet phldrT="[Text]" custT="1"/>
      <dgm:spPr>
        <a:solidFill>
          <a:srgbClr val="FFC000">
            <a:alpha val="90000"/>
          </a:srgbClr>
        </a:solidFill>
      </dgm:spPr>
      <dgm:t>
        <a:bodyPr/>
        <a:lstStyle/>
        <a:p>
          <a:pPr algn="l"/>
          <a:r>
            <a:rPr lang="en-US" sz="1200" b="0" dirty="0" smtClean="0">
              <a:latin typeface="Calibri" pitchFamily="34" charset="0"/>
              <a:cs typeface="Calibri" pitchFamily="34" charset="0"/>
            </a:rPr>
            <a:t>Committee (Assembled/Circulating)</a:t>
          </a:r>
          <a:endParaRPr lang="en-US" sz="1200" b="0" dirty="0">
            <a:latin typeface="Calibri" pitchFamily="34" charset="0"/>
            <a:cs typeface="Calibri" pitchFamily="34" charset="0"/>
          </a:endParaRPr>
        </a:p>
      </dgm:t>
    </dgm:pt>
    <dgm:pt modelId="{4BE4B789-EF15-46F7-9405-64008E51431B}">
      <dgm:prSet phldrT="[Text]" custT="1"/>
      <dgm:spPr>
        <a:solidFill>
          <a:srgbClr val="FFC000">
            <a:alpha val="90000"/>
          </a:srgbClr>
        </a:solidFill>
      </dgm:spPr>
      <dgm:t>
        <a:bodyPr/>
        <a:lstStyle/>
        <a:p>
          <a:pPr algn="l"/>
          <a:r>
            <a:rPr lang="en-US" sz="1200" b="0" dirty="0" smtClean="0">
              <a:latin typeface="Calibri" pitchFamily="34" charset="0"/>
              <a:cs typeface="Calibri" pitchFamily="34" charset="0"/>
            </a:rPr>
            <a:t> Individual</a:t>
          </a:r>
          <a:endParaRPr lang="en-US" sz="1200" b="0" dirty="0">
            <a:latin typeface="Calibri" pitchFamily="34" charset="0"/>
            <a:cs typeface="Calibri" pitchFamily="34" charset="0"/>
          </a:endParaRPr>
        </a:p>
      </dgm:t>
    </dgm:pt>
    <dgm:pt modelId="{3F39ADDC-B3F2-4C67-B747-F4B5410B5963}">
      <dgm:prSet phldrT="[Text]" custT="1"/>
      <dgm:spPr/>
      <dgm:t>
        <a:bodyPr/>
        <a:lstStyle/>
        <a:p>
          <a:pPr algn="ctr"/>
          <a:r>
            <a:rPr lang="en-US" sz="1200" b="1" dirty="0" smtClean="0">
              <a:latin typeface="Calibri" pitchFamily="34" charset="0"/>
              <a:cs typeface="Calibri" pitchFamily="34" charset="0"/>
            </a:rPr>
            <a:t>Assign </a:t>
          </a:r>
        </a:p>
        <a:p>
          <a:pPr algn="ctr"/>
          <a:r>
            <a:rPr lang="en-US" sz="1200" b="1" dirty="0" smtClean="0">
              <a:latin typeface="Calibri" pitchFamily="34" charset="0"/>
              <a:cs typeface="Calibri" pitchFamily="34" charset="0"/>
            </a:rPr>
            <a:t>Decision Making</a:t>
          </a:r>
          <a:endParaRPr lang="en-US" sz="1200" b="1" dirty="0">
            <a:latin typeface="Calibri" pitchFamily="34" charset="0"/>
            <a:cs typeface="Calibri" pitchFamily="34" charset="0"/>
          </a:endParaRPr>
        </a:p>
      </dgm:t>
    </dgm:pt>
    <dgm:pt modelId="{702A13C7-7056-418B-8747-7D8F6B5FCC81}" type="sibTrans" cxnId="{104BD113-5AFD-4A83-9C78-61F4F4C35BD4}">
      <dgm:prSet/>
      <dgm:spPr/>
      <dgm:t>
        <a:bodyPr/>
        <a:lstStyle/>
        <a:p>
          <a:endParaRPr lang="en-US"/>
        </a:p>
      </dgm:t>
    </dgm:pt>
    <dgm:pt modelId="{248B846B-ED71-44B0-8E9E-FAFE22B81D29}" type="parTrans" cxnId="{104BD113-5AFD-4A83-9C78-61F4F4C35BD4}">
      <dgm:prSet/>
      <dgm:spPr/>
      <dgm:t>
        <a:bodyPr/>
        <a:lstStyle/>
        <a:p>
          <a:endParaRPr lang="en-US"/>
        </a:p>
      </dgm:t>
    </dgm:pt>
    <dgm:pt modelId="{068F910E-B3DE-4F26-BA94-7222E97E7F14}" type="sibTrans" cxnId="{176E0835-95F0-48B0-A800-834620A84370}">
      <dgm:prSet/>
      <dgm:spPr/>
      <dgm:t>
        <a:bodyPr/>
        <a:lstStyle/>
        <a:p>
          <a:endParaRPr lang="en-US"/>
        </a:p>
      </dgm:t>
    </dgm:pt>
    <dgm:pt modelId="{3331612F-D8FF-4C32-BBFE-A2CC6818477B}" type="parTrans" cxnId="{176E0835-95F0-48B0-A800-834620A84370}">
      <dgm:prSet/>
      <dgm:spPr/>
      <dgm:t>
        <a:bodyPr/>
        <a:lstStyle/>
        <a:p>
          <a:endParaRPr lang="en-US"/>
        </a:p>
      </dgm:t>
    </dgm:pt>
    <dgm:pt modelId="{8A0E0D02-BC81-4F3C-91FD-D2349024A61E}" type="sibTrans" cxnId="{EC0B8617-FAA3-48CD-99C9-F4D89A0EE4E8}">
      <dgm:prSet/>
      <dgm:spPr/>
      <dgm:t>
        <a:bodyPr/>
        <a:lstStyle/>
        <a:p>
          <a:endParaRPr lang="en-US"/>
        </a:p>
      </dgm:t>
    </dgm:pt>
    <dgm:pt modelId="{B32C809C-6B49-4211-AE61-B52AFA77DDDF}" type="parTrans" cxnId="{EC0B8617-FAA3-48CD-99C9-F4D89A0EE4E8}">
      <dgm:prSet/>
      <dgm:spPr/>
      <dgm:t>
        <a:bodyPr/>
        <a:lstStyle/>
        <a:p>
          <a:endParaRPr lang="en-US"/>
        </a:p>
      </dgm:t>
    </dgm:pt>
    <dgm:pt modelId="{84C29E06-90E0-4F0F-8665-348ABA34D5E3}">
      <dgm:prSet phldrT="[Text]" custT="1"/>
      <dgm:spPr>
        <a:solidFill>
          <a:srgbClr val="FFC000">
            <a:alpha val="90000"/>
          </a:srgbClr>
        </a:solidFill>
      </dgm:spPr>
      <dgm:t>
        <a:bodyPr/>
        <a:lstStyle/>
        <a:p>
          <a:r>
            <a:rPr lang="en-US" sz="1200" b="0" dirty="0" smtClean="0">
              <a:latin typeface="Calibri" pitchFamily="34" charset="0"/>
              <a:cs typeface="Calibri" pitchFamily="34" charset="0"/>
            </a:rPr>
            <a:t>Retail</a:t>
          </a:r>
          <a:endParaRPr lang="en-US" sz="1200" b="0" dirty="0">
            <a:latin typeface="Calibri" pitchFamily="34" charset="0"/>
            <a:cs typeface="Calibri" pitchFamily="34" charset="0"/>
          </a:endParaRPr>
        </a:p>
      </dgm:t>
    </dgm:pt>
    <dgm:pt modelId="{69D29F17-7B36-449D-9203-A580D58154A4}" type="parTrans" cxnId="{DE5F2938-6B48-49EC-8207-472720E25F4E}">
      <dgm:prSet/>
      <dgm:spPr/>
      <dgm:t>
        <a:bodyPr/>
        <a:lstStyle/>
        <a:p>
          <a:endParaRPr lang="en-US"/>
        </a:p>
      </dgm:t>
    </dgm:pt>
    <dgm:pt modelId="{6DB2A919-2A98-4702-8441-4F0AE81F2D76}" type="sibTrans" cxnId="{DE5F2938-6B48-49EC-8207-472720E25F4E}">
      <dgm:prSet/>
      <dgm:spPr/>
      <dgm:t>
        <a:bodyPr/>
        <a:lstStyle/>
        <a:p>
          <a:endParaRPr lang="en-US"/>
        </a:p>
      </dgm:t>
    </dgm:pt>
    <dgm:pt modelId="{92A20DB2-DF32-4049-82E6-4EB377AA065F}">
      <dgm:prSet phldrT="[Text]" custT="1"/>
      <dgm:spPr>
        <a:solidFill>
          <a:srgbClr val="FFC000"/>
        </a:solidFill>
      </dgm:spPr>
      <dgm:t>
        <a:bodyPr/>
        <a:lstStyle/>
        <a:p>
          <a:r>
            <a:rPr lang="en-US" sz="1200" b="0" dirty="0" smtClean="0">
              <a:latin typeface="Calibri" pitchFamily="34" charset="0"/>
              <a:cs typeface="Calibri" pitchFamily="34" charset="0"/>
            </a:rPr>
            <a:t>Principle</a:t>
          </a:r>
          <a:endParaRPr lang="en-US" sz="1200" b="0" dirty="0">
            <a:latin typeface="Calibri" pitchFamily="34" charset="0"/>
            <a:cs typeface="Calibri" pitchFamily="34" charset="0"/>
          </a:endParaRPr>
        </a:p>
      </dgm:t>
    </dgm:pt>
    <dgm:pt modelId="{A94C6B9A-FF44-4E0B-8AA5-7041189B1915}" type="parTrans" cxnId="{E71E0A38-F835-4AB4-ADCD-6EAB0754C441}">
      <dgm:prSet/>
      <dgm:spPr/>
      <dgm:t>
        <a:bodyPr/>
        <a:lstStyle/>
        <a:p>
          <a:endParaRPr lang="en-US"/>
        </a:p>
      </dgm:t>
    </dgm:pt>
    <dgm:pt modelId="{FFFAB8BD-6985-4C54-BD80-3F28A095B54C}" type="sibTrans" cxnId="{E71E0A38-F835-4AB4-ADCD-6EAB0754C441}">
      <dgm:prSet/>
      <dgm:spPr/>
      <dgm:t>
        <a:bodyPr/>
        <a:lstStyle/>
        <a:p>
          <a:endParaRPr lang="en-US"/>
        </a:p>
      </dgm:t>
    </dgm:pt>
    <dgm:pt modelId="{6652AA9C-688E-4168-BA6A-646AEEC5E0DC}">
      <dgm:prSet phldrT="[Text]" custT="1"/>
      <dgm:spPr>
        <a:solidFill>
          <a:srgbClr val="FFC000"/>
        </a:solidFill>
      </dgm:spPr>
      <dgm:t>
        <a:bodyPr/>
        <a:lstStyle/>
        <a:p>
          <a:r>
            <a:rPr lang="en-US" sz="1200" b="0" dirty="0" smtClean="0">
              <a:latin typeface="Calibri" pitchFamily="34" charset="0"/>
              <a:cs typeface="Calibri" pitchFamily="34" charset="0"/>
            </a:rPr>
            <a:t>Profit Rate</a:t>
          </a:r>
          <a:endParaRPr lang="en-US" sz="1200" b="0" dirty="0">
            <a:latin typeface="Calibri" pitchFamily="34" charset="0"/>
            <a:cs typeface="Calibri" pitchFamily="34" charset="0"/>
          </a:endParaRPr>
        </a:p>
      </dgm:t>
    </dgm:pt>
    <dgm:pt modelId="{EA5C0E6F-55D5-4856-81BF-129C74160C19}" type="parTrans" cxnId="{759F26F6-A7E8-4753-9572-432406F44CCD}">
      <dgm:prSet/>
      <dgm:spPr/>
      <dgm:t>
        <a:bodyPr/>
        <a:lstStyle/>
        <a:p>
          <a:endParaRPr lang="en-US"/>
        </a:p>
      </dgm:t>
    </dgm:pt>
    <dgm:pt modelId="{40FB3F86-745D-4497-AD92-EFA18F9AD5E7}" type="sibTrans" cxnId="{759F26F6-A7E8-4753-9572-432406F44CCD}">
      <dgm:prSet/>
      <dgm:spPr/>
      <dgm:t>
        <a:bodyPr/>
        <a:lstStyle/>
        <a:p>
          <a:endParaRPr lang="en-US"/>
        </a:p>
      </dgm:t>
    </dgm:pt>
    <dgm:pt modelId="{148D8222-A4EA-40CD-B463-BB2454C28B6F}">
      <dgm:prSet phldrT="[Text]" custT="1"/>
      <dgm:spPr>
        <a:solidFill>
          <a:srgbClr val="FFC000"/>
        </a:solidFill>
      </dgm:spPr>
      <dgm:t>
        <a:bodyPr/>
        <a:lstStyle/>
        <a:p>
          <a:r>
            <a:rPr lang="en-US" sz="1200" b="0" dirty="0" smtClean="0">
              <a:latin typeface="Calibri" pitchFamily="34" charset="0"/>
              <a:cs typeface="Calibri" pitchFamily="34" charset="0"/>
            </a:rPr>
            <a:t>Others</a:t>
          </a:r>
          <a:endParaRPr lang="en-US" sz="1200" b="0" dirty="0">
            <a:latin typeface="Calibri" pitchFamily="34" charset="0"/>
            <a:cs typeface="Calibri" pitchFamily="34" charset="0"/>
          </a:endParaRPr>
        </a:p>
      </dgm:t>
    </dgm:pt>
    <dgm:pt modelId="{DAFF2E56-DB8D-483B-B907-B3AC0743F83B}" type="parTrans" cxnId="{34DADB7D-D6B3-480C-9D22-D5A5347A72CE}">
      <dgm:prSet/>
      <dgm:spPr/>
      <dgm:t>
        <a:bodyPr/>
        <a:lstStyle/>
        <a:p>
          <a:endParaRPr lang="en-US"/>
        </a:p>
      </dgm:t>
    </dgm:pt>
    <dgm:pt modelId="{6BE8E718-445C-4B2D-AF19-E1FD032B5412}" type="sibTrans" cxnId="{34DADB7D-D6B3-480C-9D22-D5A5347A72CE}">
      <dgm:prSet/>
      <dgm:spPr/>
      <dgm:t>
        <a:bodyPr/>
        <a:lstStyle/>
        <a:p>
          <a:endParaRPr lang="en-US"/>
        </a:p>
      </dgm:t>
    </dgm:pt>
    <dgm:pt modelId="{F46C2BDB-0108-4059-BCB0-F70484A768EB}" type="pres">
      <dgm:prSet presAssocID="{620AB5E0-24BF-4015-9CB8-29F8FEBC5E64}" presName="Name0" presStyleCnt="0">
        <dgm:presLayoutVars>
          <dgm:dir/>
          <dgm:animLvl val="lvl"/>
          <dgm:resizeHandles val="exact"/>
        </dgm:presLayoutVars>
      </dgm:prSet>
      <dgm:spPr/>
      <dgm:t>
        <a:bodyPr/>
        <a:lstStyle/>
        <a:p>
          <a:endParaRPr lang="en-US"/>
        </a:p>
      </dgm:t>
    </dgm:pt>
    <dgm:pt modelId="{0A8F6266-4F7D-48CF-A50B-038967580A3C}" type="pres">
      <dgm:prSet presAssocID="{3F39ADDC-B3F2-4C67-B747-F4B5410B5963}" presName="Name8" presStyleCnt="0"/>
      <dgm:spPr/>
    </dgm:pt>
    <dgm:pt modelId="{921E08BE-4EA3-4C4C-85B2-1A958741A012}" type="pres">
      <dgm:prSet presAssocID="{3F39ADDC-B3F2-4C67-B747-F4B5410B5963}" presName="acctBkgd" presStyleLbl="alignAcc1" presStyleIdx="0" presStyleCnt="4" custScaleX="75669" custScaleY="81044" custLinFactNeighborY="-9478"/>
      <dgm:spPr/>
      <dgm:t>
        <a:bodyPr/>
        <a:lstStyle/>
        <a:p>
          <a:endParaRPr lang="en-US"/>
        </a:p>
      </dgm:t>
    </dgm:pt>
    <dgm:pt modelId="{9BF0F9BE-035C-4484-A867-BD9AFCC33E79}" type="pres">
      <dgm:prSet presAssocID="{3F39ADDC-B3F2-4C67-B747-F4B5410B5963}" presName="acctTx" presStyleLbl="alignAcc1" presStyleIdx="0" presStyleCnt="4">
        <dgm:presLayoutVars>
          <dgm:bulletEnabled val="1"/>
        </dgm:presLayoutVars>
      </dgm:prSet>
      <dgm:spPr/>
      <dgm:t>
        <a:bodyPr/>
        <a:lstStyle/>
        <a:p>
          <a:endParaRPr lang="en-US"/>
        </a:p>
      </dgm:t>
    </dgm:pt>
    <dgm:pt modelId="{E8443BD6-5B47-4A44-8E29-450B2E8E5315}" type="pres">
      <dgm:prSet presAssocID="{3F39ADDC-B3F2-4C67-B747-F4B5410B5963}" presName="level" presStyleLbl="node1" presStyleIdx="0" presStyleCnt="4" custScaleX="106674" custLinFactNeighborX="-1155" custLinFactNeighborY="-7143">
        <dgm:presLayoutVars>
          <dgm:chMax val="1"/>
          <dgm:bulletEnabled val="1"/>
        </dgm:presLayoutVars>
      </dgm:prSet>
      <dgm:spPr/>
      <dgm:t>
        <a:bodyPr/>
        <a:lstStyle/>
        <a:p>
          <a:endParaRPr lang="en-US"/>
        </a:p>
      </dgm:t>
    </dgm:pt>
    <dgm:pt modelId="{D9063FE1-7020-4364-A120-5478C45247C8}" type="pres">
      <dgm:prSet presAssocID="{3F39ADDC-B3F2-4C67-B747-F4B5410B5963}" presName="levelTx" presStyleLbl="revTx" presStyleIdx="0" presStyleCnt="0">
        <dgm:presLayoutVars>
          <dgm:chMax val="1"/>
          <dgm:bulletEnabled val="1"/>
        </dgm:presLayoutVars>
      </dgm:prSet>
      <dgm:spPr/>
      <dgm:t>
        <a:bodyPr/>
        <a:lstStyle/>
        <a:p>
          <a:endParaRPr lang="en-US"/>
        </a:p>
      </dgm:t>
    </dgm:pt>
    <dgm:pt modelId="{B6487245-EB6E-4B13-B3A9-83336BD252E3}" type="pres">
      <dgm:prSet presAssocID="{A9A5EA4F-F481-4E47-B311-08F7BF0FB98B}" presName="Name8" presStyleCnt="0"/>
      <dgm:spPr/>
    </dgm:pt>
    <dgm:pt modelId="{BDBA062A-6BD1-45ED-90B7-3686DFD03AB5}" type="pres">
      <dgm:prSet presAssocID="{A9A5EA4F-F481-4E47-B311-08F7BF0FB98B}" presName="acctBkgd" presStyleLbl="alignAcc1" presStyleIdx="1" presStyleCnt="4" custScaleX="75950" custScaleY="75511" custLinFactNeighborY="2041"/>
      <dgm:spPr/>
      <dgm:t>
        <a:bodyPr/>
        <a:lstStyle/>
        <a:p>
          <a:endParaRPr lang="en-US"/>
        </a:p>
      </dgm:t>
    </dgm:pt>
    <dgm:pt modelId="{DA9456AA-D7B9-4FA9-8687-5BF3E8209546}" type="pres">
      <dgm:prSet presAssocID="{A9A5EA4F-F481-4E47-B311-08F7BF0FB98B}" presName="acctTx" presStyleLbl="alignAcc1" presStyleIdx="1" presStyleCnt="4">
        <dgm:presLayoutVars>
          <dgm:bulletEnabled val="1"/>
        </dgm:presLayoutVars>
      </dgm:prSet>
      <dgm:spPr/>
      <dgm:t>
        <a:bodyPr/>
        <a:lstStyle/>
        <a:p>
          <a:endParaRPr lang="en-US"/>
        </a:p>
      </dgm:t>
    </dgm:pt>
    <dgm:pt modelId="{8B52F8C0-82D4-49D5-8532-EE2B50FDD756}" type="pres">
      <dgm:prSet presAssocID="{A9A5EA4F-F481-4E47-B311-08F7BF0FB98B}" presName="level" presStyleLbl="node1" presStyleIdx="1" presStyleCnt="4" custScaleX="106675">
        <dgm:presLayoutVars>
          <dgm:chMax val="1"/>
          <dgm:bulletEnabled val="1"/>
        </dgm:presLayoutVars>
      </dgm:prSet>
      <dgm:spPr/>
      <dgm:t>
        <a:bodyPr/>
        <a:lstStyle/>
        <a:p>
          <a:endParaRPr lang="en-US"/>
        </a:p>
      </dgm:t>
    </dgm:pt>
    <dgm:pt modelId="{6B46AE6D-B7D9-445A-916F-BFC3DE732E44}" type="pres">
      <dgm:prSet presAssocID="{A9A5EA4F-F481-4E47-B311-08F7BF0FB98B}" presName="levelTx" presStyleLbl="revTx" presStyleIdx="0" presStyleCnt="0">
        <dgm:presLayoutVars>
          <dgm:chMax val="1"/>
          <dgm:bulletEnabled val="1"/>
        </dgm:presLayoutVars>
      </dgm:prSet>
      <dgm:spPr/>
      <dgm:t>
        <a:bodyPr/>
        <a:lstStyle/>
        <a:p>
          <a:endParaRPr lang="en-US"/>
        </a:p>
      </dgm:t>
    </dgm:pt>
    <dgm:pt modelId="{86FFC667-16BD-470C-8980-34087DC84E1F}" type="pres">
      <dgm:prSet presAssocID="{7DE73670-2952-4609-8B01-F5C704BB7ABA}" presName="Name8" presStyleCnt="0"/>
      <dgm:spPr/>
    </dgm:pt>
    <dgm:pt modelId="{09625784-D78C-4532-922A-014FD66EFD90}" type="pres">
      <dgm:prSet presAssocID="{7DE73670-2952-4609-8B01-F5C704BB7ABA}" presName="acctBkgd" presStyleLbl="alignAcc1" presStyleIdx="2" presStyleCnt="4" custScaleX="76334" custScaleY="71429" custLinFactNeighborY="6123"/>
      <dgm:spPr/>
      <dgm:t>
        <a:bodyPr/>
        <a:lstStyle/>
        <a:p>
          <a:endParaRPr lang="en-US"/>
        </a:p>
      </dgm:t>
    </dgm:pt>
    <dgm:pt modelId="{FE1D2107-C419-4D0F-9B7D-053F46185593}" type="pres">
      <dgm:prSet presAssocID="{7DE73670-2952-4609-8B01-F5C704BB7ABA}" presName="acctTx" presStyleLbl="alignAcc1" presStyleIdx="2" presStyleCnt="4">
        <dgm:presLayoutVars>
          <dgm:bulletEnabled val="1"/>
        </dgm:presLayoutVars>
      </dgm:prSet>
      <dgm:spPr/>
      <dgm:t>
        <a:bodyPr/>
        <a:lstStyle/>
        <a:p>
          <a:endParaRPr lang="en-US"/>
        </a:p>
      </dgm:t>
    </dgm:pt>
    <dgm:pt modelId="{129967AA-D494-4388-9908-FE191DE747E4}" type="pres">
      <dgm:prSet presAssocID="{7DE73670-2952-4609-8B01-F5C704BB7ABA}" presName="level" presStyleLbl="node1" presStyleIdx="2" presStyleCnt="4" custScaleX="106674">
        <dgm:presLayoutVars>
          <dgm:chMax val="1"/>
          <dgm:bulletEnabled val="1"/>
        </dgm:presLayoutVars>
      </dgm:prSet>
      <dgm:spPr/>
      <dgm:t>
        <a:bodyPr/>
        <a:lstStyle/>
        <a:p>
          <a:endParaRPr lang="en-US"/>
        </a:p>
      </dgm:t>
    </dgm:pt>
    <dgm:pt modelId="{FF6B17A8-2A88-42B8-8B0A-8B3E2772C96A}" type="pres">
      <dgm:prSet presAssocID="{7DE73670-2952-4609-8B01-F5C704BB7ABA}" presName="levelTx" presStyleLbl="revTx" presStyleIdx="0" presStyleCnt="0">
        <dgm:presLayoutVars>
          <dgm:chMax val="1"/>
          <dgm:bulletEnabled val="1"/>
        </dgm:presLayoutVars>
      </dgm:prSet>
      <dgm:spPr/>
      <dgm:t>
        <a:bodyPr/>
        <a:lstStyle/>
        <a:p>
          <a:endParaRPr lang="en-US"/>
        </a:p>
      </dgm:t>
    </dgm:pt>
    <dgm:pt modelId="{762AC089-C9FB-4ECF-BC64-5F1345DA8CBD}" type="pres">
      <dgm:prSet presAssocID="{5A5760E5-CA41-48D9-8339-6CB2CA7AB1F5}" presName="Name8" presStyleCnt="0"/>
      <dgm:spPr/>
    </dgm:pt>
    <dgm:pt modelId="{FEDAEFD3-2BCF-4151-99AF-BE05DCF7E0E5}" type="pres">
      <dgm:prSet presAssocID="{5A5760E5-CA41-48D9-8339-6CB2CA7AB1F5}" presName="acctBkgd" presStyleLbl="alignAcc1" presStyleIdx="3" presStyleCnt="4" custScaleX="75158" custScaleY="67347" custLinFactNeighborY="2041"/>
      <dgm:spPr/>
      <dgm:t>
        <a:bodyPr/>
        <a:lstStyle/>
        <a:p>
          <a:endParaRPr lang="en-US"/>
        </a:p>
      </dgm:t>
    </dgm:pt>
    <dgm:pt modelId="{71BF4576-E3CF-40F9-8D9C-E37E950FCFEF}" type="pres">
      <dgm:prSet presAssocID="{5A5760E5-CA41-48D9-8339-6CB2CA7AB1F5}" presName="acctTx" presStyleLbl="alignAcc1" presStyleIdx="3" presStyleCnt="4">
        <dgm:presLayoutVars>
          <dgm:bulletEnabled val="1"/>
        </dgm:presLayoutVars>
      </dgm:prSet>
      <dgm:spPr/>
      <dgm:t>
        <a:bodyPr/>
        <a:lstStyle/>
        <a:p>
          <a:endParaRPr lang="en-US"/>
        </a:p>
      </dgm:t>
    </dgm:pt>
    <dgm:pt modelId="{E9F592F4-361A-4605-AB7D-479699BDAC2B}" type="pres">
      <dgm:prSet presAssocID="{5A5760E5-CA41-48D9-8339-6CB2CA7AB1F5}" presName="level" presStyleLbl="node1" presStyleIdx="3" presStyleCnt="4" custScaleX="106675">
        <dgm:presLayoutVars>
          <dgm:chMax val="1"/>
          <dgm:bulletEnabled val="1"/>
        </dgm:presLayoutVars>
      </dgm:prSet>
      <dgm:spPr/>
      <dgm:t>
        <a:bodyPr/>
        <a:lstStyle/>
        <a:p>
          <a:endParaRPr lang="en-US"/>
        </a:p>
      </dgm:t>
    </dgm:pt>
    <dgm:pt modelId="{E330F43C-A4C4-4DA0-B20C-93BAA8549C16}" type="pres">
      <dgm:prSet presAssocID="{5A5760E5-CA41-48D9-8339-6CB2CA7AB1F5}" presName="levelTx" presStyleLbl="revTx" presStyleIdx="0" presStyleCnt="0">
        <dgm:presLayoutVars>
          <dgm:chMax val="1"/>
          <dgm:bulletEnabled val="1"/>
        </dgm:presLayoutVars>
      </dgm:prSet>
      <dgm:spPr/>
      <dgm:t>
        <a:bodyPr/>
        <a:lstStyle/>
        <a:p>
          <a:endParaRPr lang="en-US"/>
        </a:p>
      </dgm:t>
    </dgm:pt>
  </dgm:ptLst>
  <dgm:cxnLst>
    <dgm:cxn modelId="{8428EF35-1620-419D-8055-BE02842C1D6A}" type="presOf" srcId="{DE1B80F1-C601-4AE9-BAD9-0F74E08AA901}" destId="{DA9456AA-D7B9-4FA9-8687-5BF3E8209546}" srcOrd="1" destOrd="0" presId="urn:microsoft.com/office/officeart/2005/8/layout/pyramid1"/>
    <dgm:cxn modelId="{176E0835-95F0-48B0-A800-834620A84370}" srcId="{3F39ADDC-B3F2-4C67-B747-F4B5410B5963}" destId="{3EEE3299-E735-41E3-ACAD-11087801A55D}" srcOrd="1" destOrd="0" parTransId="{3331612F-D8FF-4C32-BBFE-A2CC6818477B}" sibTransId="{068F910E-B3DE-4F26-BA94-7222E97E7F14}"/>
    <dgm:cxn modelId="{90AA1C13-95DF-49A5-92D6-090B1121068F}" srcId="{7DE73670-2952-4609-8B01-F5C704BB7ABA}" destId="{ABAFE14D-7E5D-4B50-AC6E-8A403366BFC7}" srcOrd="1" destOrd="0" parTransId="{4BD06AAD-60F4-41CD-B647-7C82AD250FDF}" sibTransId="{EBB33860-EF15-45F3-99C9-98BCF09123A6}"/>
    <dgm:cxn modelId="{BD5DD1E1-E051-4291-8686-B3CD1FBA97B7}" type="presOf" srcId="{5A5760E5-CA41-48D9-8339-6CB2CA7AB1F5}" destId="{E330F43C-A4C4-4DA0-B20C-93BAA8549C16}" srcOrd="1" destOrd="0" presId="urn:microsoft.com/office/officeart/2005/8/layout/pyramid1"/>
    <dgm:cxn modelId="{34DADB7D-D6B3-480C-9D22-D5A5347A72CE}" srcId="{5A5760E5-CA41-48D9-8339-6CB2CA7AB1F5}" destId="{148D8222-A4EA-40CD-B463-BB2454C28B6F}" srcOrd="2" destOrd="0" parTransId="{DAFF2E56-DB8D-483B-B907-B3AC0743F83B}" sibTransId="{6BE8E718-445C-4B2D-AF19-E1FD032B5412}"/>
    <dgm:cxn modelId="{104BD113-5AFD-4A83-9C78-61F4F4C35BD4}" srcId="{620AB5E0-24BF-4015-9CB8-29F8FEBC5E64}" destId="{3F39ADDC-B3F2-4C67-B747-F4B5410B5963}" srcOrd="0" destOrd="0" parTransId="{248B846B-ED71-44B0-8E9E-FAFE22B81D29}" sibTransId="{702A13C7-7056-418B-8747-7D8F6B5FCC81}"/>
    <dgm:cxn modelId="{4970CB37-C74F-4D13-B138-34EB11BF9AF2}" type="presOf" srcId="{A9A5EA4F-F481-4E47-B311-08F7BF0FB98B}" destId="{8B52F8C0-82D4-49D5-8532-EE2B50FDD756}" srcOrd="0" destOrd="0" presId="urn:microsoft.com/office/officeart/2005/8/layout/pyramid1"/>
    <dgm:cxn modelId="{B3C387CD-45F3-4603-886D-5C82BD5D3869}" srcId="{620AB5E0-24BF-4015-9CB8-29F8FEBC5E64}" destId="{5A5760E5-CA41-48D9-8339-6CB2CA7AB1F5}" srcOrd="3" destOrd="0" parTransId="{EE9421A0-9DC7-47FB-9B42-DB16AAE08186}" sibTransId="{F9198559-EA65-4D91-9294-645F7D5E266C}"/>
    <dgm:cxn modelId="{27725929-2D8B-4A7E-9E7C-7AA284CF0AE6}" type="presOf" srcId="{3EEE3299-E735-41E3-ACAD-11087801A55D}" destId="{921E08BE-4EA3-4C4C-85B2-1A958741A012}" srcOrd="0" destOrd="1" presId="urn:microsoft.com/office/officeart/2005/8/layout/pyramid1"/>
    <dgm:cxn modelId="{8214E830-3432-4728-84BA-E25624993CFB}" type="presOf" srcId="{84C29E06-90E0-4F0F-8665-348ABA34D5E3}" destId="{FE1D2107-C419-4D0F-9B7D-053F46185593}" srcOrd="1" destOrd="0" presId="urn:microsoft.com/office/officeart/2005/8/layout/pyramid1"/>
    <dgm:cxn modelId="{F45B7BB6-F13F-4B5E-A348-9BA0BF7EE445}" type="presOf" srcId="{92A20DB2-DF32-4049-82E6-4EB377AA065F}" destId="{FEDAEFD3-2BCF-4151-99AF-BE05DCF7E0E5}" srcOrd="0" destOrd="0" presId="urn:microsoft.com/office/officeart/2005/8/layout/pyramid1"/>
    <dgm:cxn modelId="{E0318691-FB19-468F-A158-2E1E78DF6186}" type="presOf" srcId="{DE1B80F1-C601-4AE9-BAD9-0F74E08AA901}" destId="{BDBA062A-6BD1-45ED-90B7-3686DFD03AB5}" srcOrd="0" destOrd="0" presId="urn:microsoft.com/office/officeart/2005/8/layout/pyramid1"/>
    <dgm:cxn modelId="{CFB54461-CC1C-4446-AA57-FE18ADE81C4B}" type="presOf" srcId="{5A5760E5-CA41-48D9-8339-6CB2CA7AB1F5}" destId="{E9F592F4-361A-4605-AB7D-479699BDAC2B}" srcOrd="0" destOrd="0" presId="urn:microsoft.com/office/officeart/2005/8/layout/pyramid1"/>
    <dgm:cxn modelId="{98479968-8665-4182-B749-C8F13403EE1C}" type="presOf" srcId="{4BE4B789-EF15-46F7-9405-64008E51431B}" destId="{9BF0F9BE-035C-4484-A867-BD9AFCC33E79}" srcOrd="1" destOrd="0" presId="urn:microsoft.com/office/officeart/2005/8/layout/pyramid1"/>
    <dgm:cxn modelId="{62C48021-3DA7-4943-BB49-26F97781756E}" type="presOf" srcId="{148D8222-A4EA-40CD-B463-BB2454C28B6F}" destId="{FEDAEFD3-2BCF-4151-99AF-BE05DCF7E0E5}" srcOrd="0" destOrd="2" presId="urn:microsoft.com/office/officeart/2005/8/layout/pyramid1"/>
    <dgm:cxn modelId="{35A701F1-D407-418E-B2A0-07DA0C98E604}" srcId="{A9A5EA4F-F481-4E47-B311-08F7BF0FB98B}" destId="{FB7B16C3-97C4-43AA-AB63-867B0F6429A4}" srcOrd="1" destOrd="0" parTransId="{0FCC1CF4-FB5B-4A5E-A311-A62C7228EFC2}" sibTransId="{64F09CE7-F5CD-4D3D-9414-D2183CE9297A}"/>
    <dgm:cxn modelId="{A5150150-26D3-4BAD-9636-6555D3D42697}" type="presOf" srcId="{3F39ADDC-B3F2-4C67-B747-F4B5410B5963}" destId="{D9063FE1-7020-4364-A120-5478C45247C8}" srcOrd="1" destOrd="0" presId="urn:microsoft.com/office/officeart/2005/8/layout/pyramid1"/>
    <dgm:cxn modelId="{D1914229-F559-417F-B4BD-AD49CD4B5BA5}" type="presOf" srcId="{148D8222-A4EA-40CD-B463-BB2454C28B6F}" destId="{71BF4576-E3CF-40F9-8D9C-E37E950FCFEF}" srcOrd="1" destOrd="2" presId="urn:microsoft.com/office/officeart/2005/8/layout/pyramid1"/>
    <dgm:cxn modelId="{F819C7E6-DB21-489A-9761-D469B3F8EB7F}" type="presOf" srcId="{84C29E06-90E0-4F0F-8665-348ABA34D5E3}" destId="{09625784-D78C-4532-922A-014FD66EFD90}" srcOrd="0" destOrd="0" presId="urn:microsoft.com/office/officeart/2005/8/layout/pyramid1"/>
    <dgm:cxn modelId="{98DCB86D-1D0E-4CB5-9DC4-678249E331D0}" type="presOf" srcId="{620AB5E0-24BF-4015-9CB8-29F8FEBC5E64}" destId="{F46C2BDB-0108-4059-BCB0-F70484A768EB}" srcOrd="0" destOrd="0" presId="urn:microsoft.com/office/officeart/2005/8/layout/pyramid1"/>
    <dgm:cxn modelId="{F1809BEA-8185-4308-8E70-E2B327FD5699}" type="presOf" srcId="{ABAFE14D-7E5D-4B50-AC6E-8A403366BFC7}" destId="{09625784-D78C-4532-922A-014FD66EFD90}" srcOrd="0" destOrd="1" presId="urn:microsoft.com/office/officeart/2005/8/layout/pyramid1"/>
    <dgm:cxn modelId="{5D8446B3-0C5F-4BB9-98ED-60C2C9C2EF0F}" type="presOf" srcId="{ABAFE14D-7E5D-4B50-AC6E-8A403366BFC7}" destId="{FE1D2107-C419-4D0F-9B7D-053F46185593}" srcOrd="1" destOrd="1" presId="urn:microsoft.com/office/officeart/2005/8/layout/pyramid1"/>
    <dgm:cxn modelId="{5DA8624C-7C08-47F2-8BB9-F874EFE9BD2A}" type="presOf" srcId="{3F39ADDC-B3F2-4C67-B747-F4B5410B5963}" destId="{E8443BD6-5B47-4A44-8E29-450B2E8E5315}" srcOrd="0" destOrd="0" presId="urn:microsoft.com/office/officeart/2005/8/layout/pyramid1"/>
    <dgm:cxn modelId="{00B369EE-F8CB-4731-9525-CD3507DE7FBB}" type="presOf" srcId="{7DE73670-2952-4609-8B01-F5C704BB7ABA}" destId="{129967AA-D494-4388-9908-FE191DE747E4}" srcOrd="0" destOrd="0" presId="urn:microsoft.com/office/officeart/2005/8/layout/pyramid1"/>
    <dgm:cxn modelId="{D066584C-7558-4E6F-ABEE-7C359F8DD664}" type="presOf" srcId="{FB7B16C3-97C4-43AA-AB63-867B0F6429A4}" destId="{DA9456AA-D7B9-4FA9-8687-5BF3E8209546}" srcOrd="1" destOrd="1" presId="urn:microsoft.com/office/officeart/2005/8/layout/pyramid1"/>
    <dgm:cxn modelId="{0DDF73D0-3EEB-4043-83E2-2506D7D4EF9E}" type="presOf" srcId="{FB7B16C3-97C4-43AA-AB63-867B0F6429A4}" destId="{BDBA062A-6BD1-45ED-90B7-3686DFD03AB5}" srcOrd="0" destOrd="1" presId="urn:microsoft.com/office/officeart/2005/8/layout/pyramid1"/>
    <dgm:cxn modelId="{807FB04F-9CEF-42B1-8A1A-CDEDA00FE82B}" type="presOf" srcId="{4BE4B789-EF15-46F7-9405-64008E51431B}" destId="{921E08BE-4EA3-4C4C-85B2-1A958741A012}" srcOrd="0" destOrd="0" presId="urn:microsoft.com/office/officeart/2005/8/layout/pyramid1"/>
    <dgm:cxn modelId="{A2677F4A-F909-489A-9DFD-8679BB3FD479}" type="presOf" srcId="{7DE73670-2952-4609-8B01-F5C704BB7ABA}" destId="{FF6B17A8-2A88-42B8-8B0A-8B3E2772C96A}" srcOrd="1" destOrd="0" presId="urn:microsoft.com/office/officeart/2005/8/layout/pyramid1"/>
    <dgm:cxn modelId="{77D8C6AD-EA14-433B-8ADC-CD0EECC2FE79}" type="presOf" srcId="{A9A5EA4F-F481-4E47-B311-08F7BF0FB98B}" destId="{6B46AE6D-B7D9-445A-916F-BFC3DE732E44}" srcOrd="1" destOrd="0" presId="urn:microsoft.com/office/officeart/2005/8/layout/pyramid1"/>
    <dgm:cxn modelId="{EC0B8617-FAA3-48CD-99C9-F4D89A0EE4E8}" srcId="{3F39ADDC-B3F2-4C67-B747-F4B5410B5963}" destId="{4BE4B789-EF15-46F7-9405-64008E51431B}" srcOrd="0" destOrd="0" parTransId="{B32C809C-6B49-4211-AE61-B52AFA77DDDF}" sibTransId="{8A0E0D02-BC81-4F3C-91FD-D2349024A61E}"/>
    <dgm:cxn modelId="{4930E681-FD6A-4789-A38F-957D53C3BA00}" srcId="{620AB5E0-24BF-4015-9CB8-29F8FEBC5E64}" destId="{7DE73670-2952-4609-8B01-F5C704BB7ABA}" srcOrd="2" destOrd="0" parTransId="{319CCD93-2167-4871-97FC-5B7293D5947A}" sibTransId="{FB173FF3-3347-4D1E-A373-064551D7F19E}"/>
    <dgm:cxn modelId="{759F26F6-A7E8-4753-9572-432406F44CCD}" srcId="{5A5760E5-CA41-48D9-8339-6CB2CA7AB1F5}" destId="{6652AA9C-688E-4168-BA6A-646AEEC5E0DC}" srcOrd="1" destOrd="0" parTransId="{EA5C0E6F-55D5-4856-81BF-129C74160C19}" sibTransId="{40FB3F86-745D-4497-AD92-EFA18F9AD5E7}"/>
    <dgm:cxn modelId="{C2E294E0-2E48-4D43-AC9D-28F9EC8E0D69}" srcId="{620AB5E0-24BF-4015-9CB8-29F8FEBC5E64}" destId="{A9A5EA4F-F481-4E47-B311-08F7BF0FB98B}" srcOrd="1" destOrd="0" parTransId="{3BEBB8AA-ED3C-4E0C-96B3-7E9330A6F706}" sibTransId="{275945EC-1D51-4A2A-B414-E52C132C09EE}"/>
    <dgm:cxn modelId="{E71E0A38-F835-4AB4-ADCD-6EAB0754C441}" srcId="{5A5760E5-CA41-48D9-8339-6CB2CA7AB1F5}" destId="{92A20DB2-DF32-4049-82E6-4EB377AA065F}" srcOrd="0" destOrd="0" parTransId="{A94C6B9A-FF44-4E0B-8AA5-7041189B1915}" sibTransId="{FFFAB8BD-6985-4C54-BD80-3F28A095B54C}"/>
    <dgm:cxn modelId="{1D54E308-2393-42E3-B136-94507D941A5B}" type="presOf" srcId="{6652AA9C-688E-4168-BA6A-646AEEC5E0DC}" destId="{FEDAEFD3-2BCF-4151-99AF-BE05DCF7E0E5}" srcOrd="0" destOrd="1" presId="urn:microsoft.com/office/officeart/2005/8/layout/pyramid1"/>
    <dgm:cxn modelId="{A8E2590A-4561-4E08-A3C2-418C87F55CD2}" type="presOf" srcId="{6652AA9C-688E-4168-BA6A-646AEEC5E0DC}" destId="{71BF4576-E3CF-40F9-8D9C-E37E950FCFEF}" srcOrd="1" destOrd="1" presId="urn:microsoft.com/office/officeart/2005/8/layout/pyramid1"/>
    <dgm:cxn modelId="{49840E58-9861-4754-8930-9099E46FFED6}" type="presOf" srcId="{3EEE3299-E735-41E3-ACAD-11087801A55D}" destId="{9BF0F9BE-035C-4484-A867-BD9AFCC33E79}" srcOrd="1" destOrd="1" presId="urn:microsoft.com/office/officeart/2005/8/layout/pyramid1"/>
    <dgm:cxn modelId="{69B2C1C4-0B8C-43DF-8B36-8FAA4DA0E56C}" type="presOf" srcId="{92A20DB2-DF32-4049-82E6-4EB377AA065F}" destId="{71BF4576-E3CF-40F9-8D9C-E37E950FCFEF}" srcOrd="1" destOrd="0" presId="urn:microsoft.com/office/officeart/2005/8/layout/pyramid1"/>
    <dgm:cxn modelId="{153C47E9-87BE-4C96-810D-EC521A0275C6}" srcId="{A9A5EA4F-F481-4E47-B311-08F7BF0FB98B}" destId="{DE1B80F1-C601-4AE9-BAD9-0F74E08AA901}" srcOrd="0" destOrd="0" parTransId="{33A022D3-CD0D-4BC6-BD5F-890E7080B8AA}" sibTransId="{95A91A7E-6CA2-4E90-BC4D-C8BEC8D36082}"/>
    <dgm:cxn modelId="{DE5F2938-6B48-49EC-8207-472720E25F4E}" srcId="{7DE73670-2952-4609-8B01-F5C704BB7ABA}" destId="{84C29E06-90E0-4F0F-8665-348ABA34D5E3}" srcOrd="0" destOrd="0" parTransId="{69D29F17-7B36-449D-9203-A580D58154A4}" sibTransId="{6DB2A919-2A98-4702-8441-4F0AE81F2D76}"/>
    <dgm:cxn modelId="{5B547C5A-80FF-44B8-8F0B-4A573D128CE7}" type="presParOf" srcId="{F46C2BDB-0108-4059-BCB0-F70484A768EB}" destId="{0A8F6266-4F7D-48CF-A50B-038967580A3C}" srcOrd="0" destOrd="0" presId="urn:microsoft.com/office/officeart/2005/8/layout/pyramid1"/>
    <dgm:cxn modelId="{24ABF5D6-F275-4CDB-8232-21F8550AB16E}" type="presParOf" srcId="{0A8F6266-4F7D-48CF-A50B-038967580A3C}" destId="{921E08BE-4EA3-4C4C-85B2-1A958741A012}" srcOrd="0" destOrd="0" presId="urn:microsoft.com/office/officeart/2005/8/layout/pyramid1"/>
    <dgm:cxn modelId="{06DBEDC3-C90E-4964-82F6-A9C48A970C15}" type="presParOf" srcId="{0A8F6266-4F7D-48CF-A50B-038967580A3C}" destId="{9BF0F9BE-035C-4484-A867-BD9AFCC33E79}" srcOrd="1" destOrd="0" presId="urn:microsoft.com/office/officeart/2005/8/layout/pyramid1"/>
    <dgm:cxn modelId="{AB00B690-2F6D-4F7B-9B53-D2524B86BF6C}" type="presParOf" srcId="{0A8F6266-4F7D-48CF-A50B-038967580A3C}" destId="{E8443BD6-5B47-4A44-8E29-450B2E8E5315}" srcOrd="2" destOrd="0" presId="urn:microsoft.com/office/officeart/2005/8/layout/pyramid1"/>
    <dgm:cxn modelId="{084C8180-EE7F-46B5-AF78-BC466D31BB9E}" type="presParOf" srcId="{0A8F6266-4F7D-48CF-A50B-038967580A3C}" destId="{D9063FE1-7020-4364-A120-5478C45247C8}" srcOrd="3" destOrd="0" presId="urn:microsoft.com/office/officeart/2005/8/layout/pyramid1"/>
    <dgm:cxn modelId="{051C4C75-4928-49C5-BDE5-EFF824654F56}" type="presParOf" srcId="{F46C2BDB-0108-4059-BCB0-F70484A768EB}" destId="{B6487245-EB6E-4B13-B3A9-83336BD252E3}" srcOrd="1" destOrd="0" presId="urn:microsoft.com/office/officeart/2005/8/layout/pyramid1"/>
    <dgm:cxn modelId="{7223F80C-6D7C-4870-A7D4-B081A517475D}" type="presParOf" srcId="{B6487245-EB6E-4B13-B3A9-83336BD252E3}" destId="{BDBA062A-6BD1-45ED-90B7-3686DFD03AB5}" srcOrd="0" destOrd="0" presId="urn:microsoft.com/office/officeart/2005/8/layout/pyramid1"/>
    <dgm:cxn modelId="{10D9B79C-79C4-4FAC-8522-C51303B687AC}" type="presParOf" srcId="{B6487245-EB6E-4B13-B3A9-83336BD252E3}" destId="{DA9456AA-D7B9-4FA9-8687-5BF3E8209546}" srcOrd="1" destOrd="0" presId="urn:microsoft.com/office/officeart/2005/8/layout/pyramid1"/>
    <dgm:cxn modelId="{F7D7FF36-C163-4FA4-957E-91D64A93EF84}" type="presParOf" srcId="{B6487245-EB6E-4B13-B3A9-83336BD252E3}" destId="{8B52F8C0-82D4-49D5-8532-EE2B50FDD756}" srcOrd="2" destOrd="0" presId="urn:microsoft.com/office/officeart/2005/8/layout/pyramid1"/>
    <dgm:cxn modelId="{746E1C0E-EFFC-4C35-919B-043061327118}" type="presParOf" srcId="{B6487245-EB6E-4B13-B3A9-83336BD252E3}" destId="{6B46AE6D-B7D9-445A-916F-BFC3DE732E44}" srcOrd="3" destOrd="0" presId="urn:microsoft.com/office/officeart/2005/8/layout/pyramid1"/>
    <dgm:cxn modelId="{64C68FAE-7A9A-46EA-8F73-892B0BA7C868}" type="presParOf" srcId="{F46C2BDB-0108-4059-BCB0-F70484A768EB}" destId="{86FFC667-16BD-470C-8980-34087DC84E1F}" srcOrd="2" destOrd="0" presId="urn:microsoft.com/office/officeart/2005/8/layout/pyramid1"/>
    <dgm:cxn modelId="{7D5AC2B0-9F4B-4733-96AE-11B6756B7AD9}" type="presParOf" srcId="{86FFC667-16BD-470C-8980-34087DC84E1F}" destId="{09625784-D78C-4532-922A-014FD66EFD90}" srcOrd="0" destOrd="0" presId="urn:microsoft.com/office/officeart/2005/8/layout/pyramid1"/>
    <dgm:cxn modelId="{F100A7E8-051C-4097-BB2A-B1662B64403D}" type="presParOf" srcId="{86FFC667-16BD-470C-8980-34087DC84E1F}" destId="{FE1D2107-C419-4D0F-9B7D-053F46185593}" srcOrd="1" destOrd="0" presId="urn:microsoft.com/office/officeart/2005/8/layout/pyramid1"/>
    <dgm:cxn modelId="{4BC13511-6EDF-4F2E-974C-C427C7CDC9D8}" type="presParOf" srcId="{86FFC667-16BD-470C-8980-34087DC84E1F}" destId="{129967AA-D494-4388-9908-FE191DE747E4}" srcOrd="2" destOrd="0" presId="urn:microsoft.com/office/officeart/2005/8/layout/pyramid1"/>
    <dgm:cxn modelId="{6F6476EA-3587-4A66-B4E5-5B2FB0FE4D87}" type="presParOf" srcId="{86FFC667-16BD-470C-8980-34087DC84E1F}" destId="{FF6B17A8-2A88-42B8-8B0A-8B3E2772C96A}" srcOrd="3" destOrd="0" presId="urn:microsoft.com/office/officeart/2005/8/layout/pyramid1"/>
    <dgm:cxn modelId="{42F2BC27-F3B6-47A9-A77D-DEC1C4063F5B}" type="presParOf" srcId="{F46C2BDB-0108-4059-BCB0-F70484A768EB}" destId="{762AC089-C9FB-4ECF-BC64-5F1345DA8CBD}" srcOrd="3" destOrd="0" presId="urn:microsoft.com/office/officeart/2005/8/layout/pyramid1"/>
    <dgm:cxn modelId="{C8204295-FB5D-4291-98EB-38723315860F}" type="presParOf" srcId="{762AC089-C9FB-4ECF-BC64-5F1345DA8CBD}" destId="{FEDAEFD3-2BCF-4151-99AF-BE05DCF7E0E5}" srcOrd="0" destOrd="0" presId="urn:microsoft.com/office/officeart/2005/8/layout/pyramid1"/>
    <dgm:cxn modelId="{A718A588-F2E2-4598-8E63-5BBB8190C3F9}" type="presParOf" srcId="{762AC089-C9FB-4ECF-BC64-5F1345DA8CBD}" destId="{71BF4576-E3CF-40F9-8D9C-E37E950FCFEF}" srcOrd="1" destOrd="0" presId="urn:microsoft.com/office/officeart/2005/8/layout/pyramid1"/>
    <dgm:cxn modelId="{D963585C-B0B2-45F1-82E6-0FED9B247FB5}" type="presParOf" srcId="{762AC089-C9FB-4ECF-BC64-5F1345DA8CBD}" destId="{E9F592F4-361A-4605-AB7D-479699BDAC2B}" srcOrd="2" destOrd="0" presId="urn:microsoft.com/office/officeart/2005/8/layout/pyramid1"/>
    <dgm:cxn modelId="{E2FE4567-33F2-4915-A4C8-5ACA5571BA7A}" type="presParOf" srcId="{762AC089-C9FB-4ECF-BC64-5F1345DA8CBD}" destId="{E330F43C-A4C4-4DA0-B20C-93BAA8549C16}" srcOrd="3" destOrd="0" presId="urn:microsoft.com/office/officeart/2005/8/layout/pyramid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787167F-F90B-400C-97CB-41AC071E839E}" type="doc">
      <dgm:prSet loTypeId="urn:microsoft.com/office/officeart/2005/8/layout/arrow2" loCatId="process" qsTypeId="urn:microsoft.com/office/officeart/2005/8/quickstyle/simple5" qsCatId="simple" csTypeId="urn:microsoft.com/office/officeart/2005/8/colors/accent2_1" csCatId="accent2" phldr="1"/>
      <dgm:spPr/>
    </dgm:pt>
    <dgm:pt modelId="{B0A9D564-5205-453B-AE16-77A99CFBF4D7}">
      <dgm:prSet phldrT="[Text]" custT="1"/>
      <dgm:spPr/>
      <dgm:t>
        <a:bodyPr/>
        <a:lstStyle/>
        <a:p>
          <a:endParaRPr lang="en-US" sz="1400" b="1" dirty="0" smtClean="0">
            <a:solidFill>
              <a:schemeClr val="tx1"/>
            </a:solidFill>
            <a:latin typeface="Calibri" pitchFamily="34" charset="0"/>
            <a:cs typeface="Calibri" pitchFamily="34" charset="0"/>
          </a:endParaRPr>
        </a:p>
        <a:p>
          <a:r>
            <a:rPr lang="en-US" sz="1400" b="1" dirty="0" smtClean="0">
              <a:solidFill>
                <a:schemeClr val="tx1"/>
              </a:solidFill>
              <a:latin typeface="Calibri" pitchFamily="34" charset="0"/>
              <a:cs typeface="Calibri" pitchFamily="34" charset="0"/>
            </a:rPr>
            <a:t>Select Product Component </a:t>
          </a:r>
          <a:endParaRPr lang="en-US" sz="1400" b="1" dirty="0">
            <a:solidFill>
              <a:schemeClr val="tx1"/>
            </a:solidFill>
            <a:latin typeface="Calibri" pitchFamily="34" charset="0"/>
            <a:cs typeface="Calibri" pitchFamily="34" charset="0"/>
          </a:endParaRPr>
        </a:p>
      </dgm:t>
    </dgm:pt>
    <dgm:pt modelId="{83B701C0-B226-4458-B7B3-B5D7E89778CA}" type="parTrans" cxnId="{E3B4C5B1-8394-4149-9788-E4237227C008}">
      <dgm:prSet/>
      <dgm:spPr/>
      <dgm:t>
        <a:bodyPr/>
        <a:lstStyle/>
        <a:p>
          <a:endParaRPr lang="en-US"/>
        </a:p>
      </dgm:t>
    </dgm:pt>
    <dgm:pt modelId="{BD48FF40-2615-42D6-B2C3-4134D224FA0E}" type="sibTrans" cxnId="{E3B4C5B1-8394-4149-9788-E4237227C008}">
      <dgm:prSet/>
      <dgm:spPr/>
      <dgm:t>
        <a:bodyPr/>
        <a:lstStyle/>
        <a:p>
          <a:endParaRPr lang="en-US"/>
        </a:p>
      </dgm:t>
    </dgm:pt>
    <dgm:pt modelId="{F9F46B31-D2FB-4606-B989-43C40F00C5EB}">
      <dgm:prSet phldrT="[Text]" custT="1"/>
      <dgm:spPr/>
      <dgm:t>
        <a:bodyPr/>
        <a:lstStyle/>
        <a:p>
          <a:endParaRPr lang="en-US" sz="1400" b="1" dirty="0" smtClean="0">
            <a:solidFill>
              <a:schemeClr val="tx1"/>
            </a:solidFill>
            <a:latin typeface="Calibri" pitchFamily="34" charset="0"/>
            <a:cs typeface="Calibri" pitchFamily="34" charset="0"/>
          </a:endParaRPr>
        </a:p>
        <a:p>
          <a:r>
            <a:rPr lang="en-US" sz="1400" b="1" dirty="0" smtClean="0">
              <a:solidFill>
                <a:schemeClr val="tx1"/>
              </a:solidFill>
              <a:latin typeface="Calibri" pitchFamily="34" charset="0"/>
              <a:cs typeface="Calibri" pitchFamily="34" charset="0"/>
            </a:rPr>
            <a:t>Define Rules And Eligibility Criteria</a:t>
          </a:r>
          <a:endParaRPr lang="en-US" sz="1400" b="1" dirty="0">
            <a:solidFill>
              <a:schemeClr val="tx1"/>
            </a:solidFill>
            <a:latin typeface="Calibri" pitchFamily="34" charset="0"/>
            <a:cs typeface="Calibri" pitchFamily="34" charset="0"/>
          </a:endParaRPr>
        </a:p>
      </dgm:t>
    </dgm:pt>
    <dgm:pt modelId="{E8BE6733-3D3E-41D3-95AC-4EE2D3199DCB}" type="parTrans" cxnId="{4A89E803-52DA-4B26-B139-B7ABC9B6FB74}">
      <dgm:prSet/>
      <dgm:spPr/>
      <dgm:t>
        <a:bodyPr/>
        <a:lstStyle/>
        <a:p>
          <a:endParaRPr lang="en-US"/>
        </a:p>
      </dgm:t>
    </dgm:pt>
    <dgm:pt modelId="{330E2850-F090-4491-BA62-81ACED081C8C}" type="sibTrans" cxnId="{4A89E803-52DA-4B26-B139-B7ABC9B6FB74}">
      <dgm:prSet/>
      <dgm:spPr/>
      <dgm:t>
        <a:bodyPr/>
        <a:lstStyle/>
        <a:p>
          <a:endParaRPr lang="en-US"/>
        </a:p>
      </dgm:t>
    </dgm:pt>
    <dgm:pt modelId="{737A034D-DB1B-4D21-9DD6-82A1029C9767}">
      <dgm:prSet phldrT="[Text]" custT="1"/>
      <dgm:spPr/>
      <dgm:t>
        <a:bodyPr/>
        <a:lstStyle/>
        <a:p>
          <a:endParaRPr lang="en-US" sz="1400" b="1" dirty="0" smtClean="0">
            <a:solidFill>
              <a:schemeClr val="tx2"/>
            </a:solidFill>
            <a:latin typeface="Calibri" pitchFamily="34" charset="0"/>
            <a:cs typeface="Calibri" pitchFamily="34" charset="0"/>
          </a:endParaRPr>
        </a:p>
        <a:p>
          <a:r>
            <a:rPr lang="en-US" sz="1400" b="1" dirty="0" smtClean="0">
              <a:solidFill>
                <a:schemeClr val="tx2"/>
              </a:solidFill>
              <a:latin typeface="Calibri" pitchFamily="34" charset="0"/>
              <a:cs typeface="Calibri" pitchFamily="34" charset="0"/>
            </a:rPr>
            <a:t>Choose From The Created</a:t>
          </a:r>
          <a:endParaRPr lang="en-US" sz="1400" b="1" dirty="0">
            <a:solidFill>
              <a:schemeClr val="tx2"/>
            </a:solidFill>
            <a:latin typeface="Calibri" pitchFamily="34" charset="0"/>
            <a:cs typeface="Calibri" pitchFamily="34" charset="0"/>
          </a:endParaRPr>
        </a:p>
      </dgm:t>
    </dgm:pt>
    <dgm:pt modelId="{98B1AD30-4891-4808-8808-F9580036BF5F}" type="parTrans" cxnId="{837D808D-7FA1-47B4-B72B-3F851B121D9F}">
      <dgm:prSet/>
      <dgm:spPr/>
      <dgm:t>
        <a:bodyPr/>
        <a:lstStyle/>
        <a:p>
          <a:endParaRPr lang="en-US"/>
        </a:p>
      </dgm:t>
    </dgm:pt>
    <dgm:pt modelId="{EAB9B32E-98BF-4B01-846C-D34A46F17D34}" type="sibTrans" cxnId="{837D808D-7FA1-47B4-B72B-3F851B121D9F}">
      <dgm:prSet/>
      <dgm:spPr/>
      <dgm:t>
        <a:bodyPr/>
        <a:lstStyle/>
        <a:p>
          <a:endParaRPr lang="en-US"/>
        </a:p>
      </dgm:t>
    </dgm:pt>
    <dgm:pt modelId="{F0BBAF98-4078-4004-A45C-38A3F75EC7E9}">
      <dgm:prSet phldrT="[Text]" custT="1"/>
      <dgm:spPr/>
      <dgm:t>
        <a:bodyPr/>
        <a:lstStyle/>
        <a:p>
          <a:r>
            <a:rPr lang="en-US" sz="1400" b="1" dirty="0" smtClean="0">
              <a:solidFill>
                <a:schemeClr val="tx2"/>
              </a:solidFill>
              <a:latin typeface="Calibri" pitchFamily="34" charset="0"/>
              <a:cs typeface="Calibri" pitchFamily="34" charset="0"/>
            </a:rPr>
            <a:t>Repayment Plan</a:t>
          </a:r>
          <a:endParaRPr lang="en-US" sz="1400" b="1" dirty="0">
            <a:solidFill>
              <a:schemeClr val="tx2"/>
            </a:solidFill>
            <a:latin typeface="Calibri" pitchFamily="34" charset="0"/>
            <a:cs typeface="Calibri" pitchFamily="34" charset="0"/>
          </a:endParaRPr>
        </a:p>
      </dgm:t>
    </dgm:pt>
    <dgm:pt modelId="{51D67A62-DEC3-461A-8F61-051D065A4170}" type="parTrans" cxnId="{5FE98559-D838-44DB-938A-5945A732ECE1}">
      <dgm:prSet/>
      <dgm:spPr/>
      <dgm:t>
        <a:bodyPr/>
        <a:lstStyle/>
        <a:p>
          <a:endParaRPr lang="en-US"/>
        </a:p>
      </dgm:t>
    </dgm:pt>
    <dgm:pt modelId="{E88684B9-DD75-4F20-BEB9-4B8725296BB1}" type="sibTrans" cxnId="{5FE98559-D838-44DB-938A-5945A732ECE1}">
      <dgm:prSet/>
      <dgm:spPr/>
      <dgm:t>
        <a:bodyPr/>
        <a:lstStyle/>
        <a:p>
          <a:endParaRPr lang="en-US"/>
        </a:p>
      </dgm:t>
    </dgm:pt>
    <dgm:pt modelId="{471AA83C-46DD-47E1-8CF4-95D423BE1BA8}">
      <dgm:prSet phldrT="[Text]" custT="1"/>
      <dgm:spPr/>
      <dgm:t>
        <a:bodyPr/>
        <a:lstStyle/>
        <a:p>
          <a:r>
            <a:rPr lang="en-US" sz="1400" b="1" dirty="0" smtClean="0">
              <a:solidFill>
                <a:schemeClr val="tx2"/>
              </a:solidFill>
              <a:latin typeface="Calibri" pitchFamily="34" charset="0"/>
              <a:cs typeface="Calibri" pitchFamily="34" charset="0"/>
            </a:rPr>
            <a:t>Charges</a:t>
          </a:r>
          <a:endParaRPr lang="en-US" sz="1400" b="1" dirty="0">
            <a:solidFill>
              <a:schemeClr val="tx2"/>
            </a:solidFill>
            <a:latin typeface="Calibri" pitchFamily="34" charset="0"/>
            <a:cs typeface="Calibri" pitchFamily="34" charset="0"/>
          </a:endParaRPr>
        </a:p>
      </dgm:t>
    </dgm:pt>
    <dgm:pt modelId="{B9B01A40-42AD-4F67-A204-AF1DF307F6F9}" type="parTrans" cxnId="{3EC0C3D6-64C5-4D96-A313-6A5F4F17E892}">
      <dgm:prSet/>
      <dgm:spPr/>
      <dgm:t>
        <a:bodyPr/>
        <a:lstStyle/>
        <a:p>
          <a:endParaRPr lang="en-US"/>
        </a:p>
      </dgm:t>
    </dgm:pt>
    <dgm:pt modelId="{634FD4D3-C5D9-46AC-9B10-1C92760C5B5D}" type="sibTrans" cxnId="{3EC0C3D6-64C5-4D96-A313-6A5F4F17E892}">
      <dgm:prSet/>
      <dgm:spPr/>
      <dgm:t>
        <a:bodyPr/>
        <a:lstStyle/>
        <a:p>
          <a:endParaRPr lang="en-US"/>
        </a:p>
      </dgm:t>
    </dgm:pt>
    <dgm:pt modelId="{68BF64EB-D557-475D-A8A0-5D979806BD74}">
      <dgm:prSet phldrT="[Text]" custT="1"/>
      <dgm:spPr/>
      <dgm:t>
        <a:bodyPr/>
        <a:lstStyle/>
        <a:p>
          <a:r>
            <a:rPr lang="en-US" sz="1400" b="1" dirty="0" smtClean="0">
              <a:solidFill>
                <a:schemeClr val="tx2"/>
              </a:solidFill>
              <a:latin typeface="Calibri" pitchFamily="34" charset="0"/>
              <a:cs typeface="Calibri" pitchFamily="34" charset="0"/>
            </a:rPr>
            <a:t>Collaterals </a:t>
          </a:r>
          <a:endParaRPr lang="en-US" sz="1400" b="1" dirty="0">
            <a:solidFill>
              <a:schemeClr val="tx2"/>
            </a:solidFill>
            <a:latin typeface="Calibri" pitchFamily="34" charset="0"/>
            <a:cs typeface="Calibri" pitchFamily="34" charset="0"/>
          </a:endParaRPr>
        </a:p>
      </dgm:t>
    </dgm:pt>
    <dgm:pt modelId="{7E84987A-E826-43A0-A4A2-E7979EE60822}" type="parTrans" cxnId="{85F05EA1-DC87-46F6-B44B-2B97D230C932}">
      <dgm:prSet/>
      <dgm:spPr/>
      <dgm:t>
        <a:bodyPr/>
        <a:lstStyle/>
        <a:p>
          <a:endParaRPr lang="en-US"/>
        </a:p>
      </dgm:t>
    </dgm:pt>
    <dgm:pt modelId="{10238D43-FF00-4E74-9CEC-D99758792AE0}" type="sibTrans" cxnId="{85F05EA1-DC87-46F6-B44B-2B97D230C932}">
      <dgm:prSet/>
      <dgm:spPr/>
      <dgm:t>
        <a:bodyPr/>
        <a:lstStyle/>
        <a:p>
          <a:endParaRPr lang="en-US"/>
        </a:p>
      </dgm:t>
    </dgm:pt>
    <dgm:pt modelId="{BCA2DD30-E70F-4DED-AA71-2CAF31280070}">
      <dgm:prSet phldrT="[Text]" custT="1"/>
      <dgm:spPr/>
      <dgm:t>
        <a:bodyPr/>
        <a:lstStyle/>
        <a:p>
          <a:r>
            <a:rPr lang="en-US" sz="1400" b="1" dirty="0" smtClean="0">
              <a:solidFill>
                <a:schemeClr val="tx2"/>
              </a:solidFill>
              <a:latin typeface="Calibri" pitchFamily="34" charset="0"/>
              <a:cs typeface="Calibri" pitchFamily="34" charset="0"/>
            </a:rPr>
            <a:t>Others</a:t>
          </a:r>
          <a:endParaRPr lang="en-US" sz="1400" b="1" dirty="0">
            <a:solidFill>
              <a:schemeClr val="tx2"/>
            </a:solidFill>
            <a:latin typeface="Calibri" pitchFamily="34" charset="0"/>
            <a:cs typeface="Calibri" pitchFamily="34" charset="0"/>
          </a:endParaRPr>
        </a:p>
      </dgm:t>
    </dgm:pt>
    <dgm:pt modelId="{59E4E2CE-20E4-43E7-9208-A156CCA5976D}" type="parTrans" cxnId="{A6927D15-1D1A-4750-9CE1-EC58AA26DADB}">
      <dgm:prSet/>
      <dgm:spPr/>
      <dgm:t>
        <a:bodyPr/>
        <a:lstStyle/>
        <a:p>
          <a:endParaRPr lang="en-US"/>
        </a:p>
      </dgm:t>
    </dgm:pt>
    <dgm:pt modelId="{11AEC416-061B-4C11-A081-8A7541FDFE32}" type="sibTrans" cxnId="{A6927D15-1D1A-4750-9CE1-EC58AA26DADB}">
      <dgm:prSet/>
      <dgm:spPr/>
      <dgm:t>
        <a:bodyPr/>
        <a:lstStyle/>
        <a:p>
          <a:endParaRPr lang="en-US"/>
        </a:p>
      </dgm:t>
    </dgm:pt>
    <dgm:pt modelId="{00E00AE4-C082-4CF8-838C-31473A392543}">
      <dgm:prSet phldrT="[Text]" custT="1"/>
      <dgm:spPr/>
      <dgm:t>
        <a:bodyPr/>
        <a:lstStyle/>
        <a:p>
          <a:endParaRPr lang="en-US" sz="1400" b="1" dirty="0" smtClean="0">
            <a:solidFill>
              <a:schemeClr val="tx1"/>
            </a:solidFill>
            <a:latin typeface="Calibri" pitchFamily="34" charset="0"/>
            <a:cs typeface="Calibri" pitchFamily="34" charset="0"/>
          </a:endParaRPr>
        </a:p>
        <a:p>
          <a:endParaRPr lang="en-US" sz="1400" b="1" dirty="0" smtClean="0">
            <a:solidFill>
              <a:schemeClr val="tx1"/>
            </a:solidFill>
            <a:latin typeface="Calibri" pitchFamily="34" charset="0"/>
            <a:cs typeface="Calibri" pitchFamily="34" charset="0"/>
          </a:endParaRPr>
        </a:p>
        <a:p>
          <a:r>
            <a:rPr lang="en-US" sz="1400" b="1" dirty="0" smtClean="0">
              <a:solidFill>
                <a:schemeClr val="tx1"/>
              </a:solidFill>
              <a:latin typeface="Calibri" pitchFamily="34" charset="0"/>
              <a:cs typeface="Calibri" pitchFamily="34" charset="0"/>
            </a:rPr>
            <a:t>Define Rule Violation Behavior</a:t>
          </a:r>
          <a:endParaRPr lang="en-US" sz="1400" b="1" dirty="0">
            <a:solidFill>
              <a:schemeClr val="tx1"/>
            </a:solidFill>
            <a:latin typeface="Calibri" pitchFamily="34" charset="0"/>
            <a:cs typeface="Calibri" pitchFamily="34" charset="0"/>
          </a:endParaRPr>
        </a:p>
      </dgm:t>
    </dgm:pt>
    <dgm:pt modelId="{D4B33EFE-39DD-4912-9C4F-B963C08AA7B5}" type="parTrans" cxnId="{DBC97D08-CCD1-49E9-AFC7-ACE3B0C33B54}">
      <dgm:prSet/>
      <dgm:spPr/>
      <dgm:t>
        <a:bodyPr/>
        <a:lstStyle/>
        <a:p>
          <a:endParaRPr lang="en-US"/>
        </a:p>
      </dgm:t>
    </dgm:pt>
    <dgm:pt modelId="{0C589E82-53B5-4286-8AEB-9C66BAFF4C55}" type="sibTrans" cxnId="{DBC97D08-CCD1-49E9-AFC7-ACE3B0C33B54}">
      <dgm:prSet/>
      <dgm:spPr/>
      <dgm:t>
        <a:bodyPr/>
        <a:lstStyle/>
        <a:p>
          <a:endParaRPr lang="en-US"/>
        </a:p>
      </dgm:t>
    </dgm:pt>
    <dgm:pt modelId="{DC68CB5A-2BBE-4EAE-AF1F-EF4268A388B4}" type="pres">
      <dgm:prSet presAssocID="{9787167F-F90B-400C-97CB-41AC071E839E}" presName="arrowDiagram" presStyleCnt="0">
        <dgm:presLayoutVars>
          <dgm:chMax val="5"/>
          <dgm:dir/>
          <dgm:resizeHandles val="exact"/>
        </dgm:presLayoutVars>
      </dgm:prSet>
      <dgm:spPr/>
    </dgm:pt>
    <dgm:pt modelId="{7D2FB42D-EA97-49B8-B120-7646A7638640}" type="pres">
      <dgm:prSet presAssocID="{9787167F-F90B-400C-97CB-41AC071E839E}" presName="arrow" presStyleLbl="bgShp" presStyleIdx="0" presStyleCnt="1" custLinFactNeighborY="-9540">
        <dgm:style>
          <a:lnRef idx="1">
            <a:schemeClr val="accent3"/>
          </a:lnRef>
          <a:fillRef idx="3">
            <a:schemeClr val="accent3"/>
          </a:fillRef>
          <a:effectRef idx="2">
            <a:schemeClr val="accent3"/>
          </a:effectRef>
          <a:fontRef idx="minor">
            <a:schemeClr val="lt1"/>
          </a:fontRef>
        </dgm:style>
      </dgm:prSet>
      <dgm:spPr/>
    </dgm:pt>
    <dgm:pt modelId="{C38576D4-2D7A-4616-9DDD-6E3C50A33F42}" type="pres">
      <dgm:prSet presAssocID="{9787167F-F90B-400C-97CB-41AC071E839E}" presName="arrowDiagram4" presStyleCnt="0"/>
      <dgm:spPr/>
    </dgm:pt>
    <dgm:pt modelId="{D810BFAE-DD24-4AFD-9D33-C822C3A3C214}" type="pres">
      <dgm:prSet presAssocID="{B0A9D564-5205-453B-AE16-77A99CFBF4D7}" presName="bullet4a" presStyleLbl="node1" presStyleIdx="0" presStyleCnt="4" custLinFactY="-100000" custLinFactNeighborY="-155482"/>
      <dgm:spPr>
        <a:solidFill>
          <a:srgbClr val="FFC000"/>
        </a:solidFill>
      </dgm:spPr>
    </dgm:pt>
    <dgm:pt modelId="{835E009A-42C7-4790-9E9C-E86D31951F6C}" type="pres">
      <dgm:prSet presAssocID="{B0A9D564-5205-453B-AE16-77A99CFBF4D7}" presName="textBox4a" presStyleLbl="revTx" presStyleIdx="0" presStyleCnt="4" custLinFactNeighborY="-40539">
        <dgm:presLayoutVars>
          <dgm:bulletEnabled val="1"/>
        </dgm:presLayoutVars>
      </dgm:prSet>
      <dgm:spPr/>
      <dgm:t>
        <a:bodyPr/>
        <a:lstStyle/>
        <a:p>
          <a:endParaRPr lang="en-US"/>
        </a:p>
      </dgm:t>
    </dgm:pt>
    <dgm:pt modelId="{0F7742E0-F888-4B09-9EAB-23F19867BB60}" type="pres">
      <dgm:prSet presAssocID="{737A034D-DB1B-4D21-9DD6-82A1029C9767}" presName="bullet4b" presStyleLbl="node1" presStyleIdx="1" presStyleCnt="4" custLinFactY="-46901" custLinFactNeighborY="-100000"/>
      <dgm:spPr>
        <a:solidFill>
          <a:srgbClr val="FFC000"/>
        </a:solidFill>
      </dgm:spPr>
    </dgm:pt>
    <dgm:pt modelId="{DEC57803-18C1-42A9-9B1C-4FCDFEB0C823}" type="pres">
      <dgm:prSet presAssocID="{737A034D-DB1B-4D21-9DD6-82A1029C9767}" presName="textBox4b" presStyleLbl="revTx" presStyleIdx="1" presStyleCnt="4" custLinFactNeighborY="-13433">
        <dgm:presLayoutVars>
          <dgm:bulletEnabled val="1"/>
        </dgm:presLayoutVars>
      </dgm:prSet>
      <dgm:spPr/>
      <dgm:t>
        <a:bodyPr/>
        <a:lstStyle/>
        <a:p>
          <a:endParaRPr lang="en-US"/>
        </a:p>
      </dgm:t>
    </dgm:pt>
    <dgm:pt modelId="{8D2ED95D-E9CF-4FFE-96CE-CE0EA6EFE907}" type="pres">
      <dgm:prSet presAssocID="{F9F46B31-D2FB-4606-B989-43C40F00C5EB}" presName="bullet4c" presStyleLbl="node1" presStyleIdx="2" presStyleCnt="4" custLinFactY="-10871" custLinFactNeighborY="-100000"/>
      <dgm:spPr>
        <a:solidFill>
          <a:srgbClr val="FFC000"/>
        </a:solidFill>
      </dgm:spPr>
    </dgm:pt>
    <dgm:pt modelId="{57F3BB2C-AE76-4090-A0DE-47E9D936AB05}" type="pres">
      <dgm:prSet presAssocID="{F9F46B31-D2FB-4606-B989-43C40F00C5EB}" presName="textBox4c" presStyleLbl="revTx" presStyleIdx="2" presStyleCnt="4" custLinFactNeighborY="-4713">
        <dgm:presLayoutVars>
          <dgm:bulletEnabled val="1"/>
        </dgm:presLayoutVars>
      </dgm:prSet>
      <dgm:spPr/>
      <dgm:t>
        <a:bodyPr/>
        <a:lstStyle/>
        <a:p>
          <a:endParaRPr lang="en-US"/>
        </a:p>
      </dgm:t>
    </dgm:pt>
    <dgm:pt modelId="{866DF678-B544-43B7-8A89-1A7DB205EBE3}" type="pres">
      <dgm:prSet presAssocID="{00E00AE4-C082-4CF8-838C-31473A392543}" presName="bullet4d" presStyleLbl="node1" presStyleIdx="3" presStyleCnt="4" custLinFactNeighborY="-82760"/>
      <dgm:spPr>
        <a:solidFill>
          <a:srgbClr val="FFC000"/>
        </a:solidFill>
      </dgm:spPr>
    </dgm:pt>
    <dgm:pt modelId="{3D1599A8-9C6B-40E9-8B9E-F33C54BE25EE}" type="pres">
      <dgm:prSet presAssocID="{00E00AE4-C082-4CF8-838C-31473A392543}" presName="textBox4d" presStyleLbl="revTx" presStyleIdx="3" presStyleCnt="4" custScaleX="97619" custLinFactNeighborX="-27381" custLinFactNeighborY="-10774">
        <dgm:presLayoutVars>
          <dgm:bulletEnabled val="1"/>
        </dgm:presLayoutVars>
      </dgm:prSet>
      <dgm:spPr/>
      <dgm:t>
        <a:bodyPr/>
        <a:lstStyle/>
        <a:p>
          <a:endParaRPr lang="en-US"/>
        </a:p>
      </dgm:t>
    </dgm:pt>
  </dgm:ptLst>
  <dgm:cxnLst>
    <dgm:cxn modelId="{AB7D4797-365D-468E-ACF6-E99A781BDB49}" type="presOf" srcId="{F9F46B31-D2FB-4606-B989-43C40F00C5EB}" destId="{57F3BB2C-AE76-4090-A0DE-47E9D936AB05}" srcOrd="0" destOrd="0" presId="urn:microsoft.com/office/officeart/2005/8/layout/arrow2"/>
    <dgm:cxn modelId="{E7AA59BA-C9B4-4F03-AF87-12A597DC7993}" type="presOf" srcId="{00E00AE4-C082-4CF8-838C-31473A392543}" destId="{3D1599A8-9C6B-40E9-8B9E-F33C54BE25EE}" srcOrd="0" destOrd="0" presId="urn:microsoft.com/office/officeart/2005/8/layout/arrow2"/>
    <dgm:cxn modelId="{3EC0C3D6-64C5-4D96-A313-6A5F4F17E892}" srcId="{737A034D-DB1B-4D21-9DD6-82A1029C9767}" destId="{471AA83C-46DD-47E1-8CF4-95D423BE1BA8}" srcOrd="1" destOrd="0" parTransId="{B9B01A40-42AD-4F67-A204-AF1DF307F6F9}" sibTransId="{634FD4D3-C5D9-46AC-9B10-1C92760C5B5D}"/>
    <dgm:cxn modelId="{4A89E803-52DA-4B26-B139-B7ABC9B6FB74}" srcId="{9787167F-F90B-400C-97CB-41AC071E839E}" destId="{F9F46B31-D2FB-4606-B989-43C40F00C5EB}" srcOrd="2" destOrd="0" parTransId="{E8BE6733-3D3E-41D3-95AC-4EE2D3199DCB}" sibTransId="{330E2850-F090-4491-BA62-81ACED081C8C}"/>
    <dgm:cxn modelId="{DBC97D08-CCD1-49E9-AFC7-ACE3B0C33B54}" srcId="{9787167F-F90B-400C-97CB-41AC071E839E}" destId="{00E00AE4-C082-4CF8-838C-31473A392543}" srcOrd="3" destOrd="0" parTransId="{D4B33EFE-39DD-4912-9C4F-B963C08AA7B5}" sibTransId="{0C589E82-53B5-4286-8AEB-9C66BAFF4C55}"/>
    <dgm:cxn modelId="{A6927D15-1D1A-4750-9CE1-EC58AA26DADB}" srcId="{737A034D-DB1B-4D21-9DD6-82A1029C9767}" destId="{BCA2DD30-E70F-4DED-AA71-2CAF31280070}" srcOrd="3" destOrd="0" parTransId="{59E4E2CE-20E4-43E7-9208-A156CCA5976D}" sibTransId="{11AEC416-061B-4C11-A081-8A7541FDFE32}"/>
    <dgm:cxn modelId="{9EBCC89A-57D9-41D5-ABA8-E4607A5C28A7}" type="presOf" srcId="{737A034D-DB1B-4D21-9DD6-82A1029C9767}" destId="{DEC57803-18C1-42A9-9B1C-4FCDFEB0C823}" srcOrd="0" destOrd="0" presId="urn:microsoft.com/office/officeart/2005/8/layout/arrow2"/>
    <dgm:cxn modelId="{E3B4C5B1-8394-4149-9788-E4237227C008}" srcId="{9787167F-F90B-400C-97CB-41AC071E839E}" destId="{B0A9D564-5205-453B-AE16-77A99CFBF4D7}" srcOrd="0" destOrd="0" parTransId="{83B701C0-B226-4458-B7B3-B5D7E89778CA}" sibTransId="{BD48FF40-2615-42D6-B2C3-4134D224FA0E}"/>
    <dgm:cxn modelId="{03A39DE1-CF0D-4907-8AA1-B1E0939EB179}" type="presOf" srcId="{B0A9D564-5205-453B-AE16-77A99CFBF4D7}" destId="{835E009A-42C7-4790-9E9C-E86D31951F6C}" srcOrd="0" destOrd="0" presId="urn:microsoft.com/office/officeart/2005/8/layout/arrow2"/>
    <dgm:cxn modelId="{CB9FFDB9-3542-47B5-A7B1-F1FA57745806}" type="presOf" srcId="{68BF64EB-D557-475D-A8A0-5D979806BD74}" destId="{DEC57803-18C1-42A9-9B1C-4FCDFEB0C823}" srcOrd="0" destOrd="3" presId="urn:microsoft.com/office/officeart/2005/8/layout/arrow2"/>
    <dgm:cxn modelId="{434F5012-D740-4C37-A9C3-21F06CEDE456}" type="presOf" srcId="{471AA83C-46DD-47E1-8CF4-95D423BE1BA8}" destId="{DEC57803-18C1-42A9-9B1C-4FCDFEB0C823}" srcOrd="0" destOrd="2" presId="urn:microsoft.com/office/officeart/2005/8/layout/arrow2"/>
    <dgm:cxn modelId="{837D808D-7FA1-47B4-B72B-3F851B121D9F}" srcId="{9787167F-F90B-400C-97CB-41AC071E839E}" destId="{737A034D-DB1B-4D21-9DD6-82A1029C9767}" srcOrd="1" destOrd="0" parTransId="{98B1AD30-4891-4808-8808-F9580036BF5F}" sibTransId="{EAB9B32E-98BF-4B01-846C-D34A46F17D34}"/>
    <dgm:cxn modelId="{767A2839-95EF-4EEF-B9FD-6E6394447EB8}" type="presOf" srcId="{BCA2DD30-E70F-4DED-AA71-2CAF31280070}" destId="{DEC57803-18C1-42A9-9B1C-4FCDFEB0C823}" srcOrd="0" destOrd="4" presId="urn:microsoft.com/office/officeart/2005/8/layout/arrow2"/>
    <dgm:cxn modelId="{5FE98559-D838-44DB-938A-5945A732ECE1}" srcId="{737A034D-DB1B-4D21-9DD6-82A1029C9767}" destId="{F0BBAF98-4078-4004-A45C-38A3F75EC7E9}" srcOrd="0" destOrd="0" parTransId="{51D67A62-DEC3-461A-8F61-051D065A4170}" sibTransId="{E88684B9-DD75-4F20-BEB9-4B8725296BB1}"/>
    <dgm:cxn modelId="{58364492-2BC7-453F-B572-C22333EAB439}" type="presOf" srcId="{F0BBAF98-4078-4004-A45C-38A3F75EC7E9}" destId="{DEC57803-18C1-42A9-9B1C-4FCDFEB0C823}" srcOrd="0" destOrd="1" presId="urn:microsoft.com/office/officeart/2005/8/layout/arrow2"/>
    <dgm:cxn modelId="{F8171FE7-A642-4ABF-B1FE-BEB8954470CE}" type="presOf" srcId="{9787167F-F90B-400C-97CB-41AC071E839E}" destId="{DC68CB5A-2BBE-4EAE-AF1F-EF4268A388B4}" srcOrd="0" destOrd="0" presId="urn:microsoft.com/office/officeart/2005/8/layout/arrow2"/>
    <dgm:cxn modelId="{85F05EA1-DC87-46F6-B44B-2B97D230C932}" srcId="{737A034D-DB1B-4D21-9DD6-82A1029C9767}" destId="{68BF64EB-D557-475D-A8A0-5D979806BD74}" srcOrd="2" destOrd="0" parTransId="{7E84987A-E826-43A0-A4A2-E7979EE60822}" sibTransId="{10238D43-FF00-4E74-9CEC-D99758792AE0}"/>
    <dgm:cxn modelId="{15088F81-EC05-484F-9C11-E64BEB65E3E8}" type="presParOf" srcId="{DC68CB5A-2BBE-4EAE-AF1F-EF4268A388B4}" destId="{7D2FB42D-EA97-49B8-B120-7646A7638640}" srcOrd="0" destOrd="0" presId="urn:microsoft.com/office/officeart/2005/8/layout/arrow2"/>
    <dgm:cxn modelId="{848227CE-B2D0-44A8-9ECD-A3D1F93156CF}" type="presParOf" srcId="{DC68CB5A-2BBE-4EAE-AF1F-EF4268A388B4}" destId="{C38576D4-2D7A-4616-9DDD-6E3C50A33F42}" srcOrd="1" destOrd="0" presId="urn:microsoft.com/office/officeart/2005/8/layout/arrow2"/>
    <dgm:cxn modelId="{6E3006AF-66CB-401D-832A-AEF6AF24F41A}" type="presParOf" srcId="{C38576D4-2D7A-4616-9DDD-6E3C50A33F42}" destId="{D810BFAE-DD24-4AFD-9D33-C822C3A3C214}" srcOrd="0" destOrd="0" presId="urn:microsoft.com/office/officeart/2005/8/layout/arrow2"/>
    <dgm:cxn modelId="{218D6F8D-BAD6-4C36-B87D-50E3E8D8DBEB}" type="presParOf" srcId="{C38576D4-2D7A-4616-9DDD-6E3C50A33F42}" destId="{835E009A-42C7-4790-9E9C-E86D31951F6C}" srcOrd="1" destOrd="0" presId="urn:microsoft.com/office/officeart/2005/8/layout/arrow2"/>
    <dgm:cxn modelId="{E4985029-1330-43F4-8464-33E522FD456B}" type="presParOf" srcId="{C38576D4-2D7A-4616-9DDD-6E3C50A33F42}" destId="{0F7742E0-F888-4B09-9EAB-23F19867BB60}" srcOrd="2" destOrd="0" presId="urn:microsoft.com/office/officeart/2005/8/layout/arrow2"/>
    <dgm:cxn modelId="{C01FBE61-8B2D-49DD-AE01-CF2BEDE28AEA}" type="presParOf" srcId="{C38576D4-2D7A-4616-9DDD-6E3C50A33F42}" destId="{DEC57803-18C1-42A9-9B1C-4FCDFEB0C823}" srcOrd="3" destOrd="0" presId="urn:microsoft.com/office/officeart/2005/8/layout/arrow2"/>
    <dgm:cxn modelId="{C43CB26A-DF3D-4C20-979D-8C212B4C06CC}" type="presParOf" srcId="{C38576D4-2D7A-4616-9DDD-6E3C50A33F42}" destId="{8D2ED95D-E9CF-4FFE-96CE-CE0EA6EFE907}" srcOrd="4" destOrd="0" presId="urn:microsoft.com/office/officeart/2005/8/layout/arrow2"/>
    <dgm:cxn modelId="{7A6F2C59-2CEF-48E5-B99B-04B9A348E160}" type="presParOf" srcId="{C38576D4-2D7A-4616-9DDD-6E3C50A33F42}" destId="{57F3BB2C-AE76-4090-A0DE-47E9D936AB05}" srcOrd="5" destOrd="0" presId="urn:microsoft.com/office/officeart/2005/8/layout/arrow2"/>
    <dgm:cxn modelId="{B43656AD-EDCE-45DC-A3A8-FE203AF60E8F}" type="presParOf" srcId="{C38576D4-2D7A-4616-9DDD-6E3C50A33F42}" destId="{866DF678-B544-43B7-8A89-1A7DB205EBE3}" srcOrd="6" destOrd="0" presId="urn:microsoft.com/office/officeart/2005/8/layout/arrow2"/>
    <dgm:cxn modelId="{8A5EC125-219A-4905-9710-AE166541E780}" type="presParOf" srcId="{C38576D4-2D7A-4616-9DDD-6E3C50A33F42}" destId="{3D1599A8-9C6B-40E9-8B9E-F33C54BE25EE}" srcOrd="7" destOrd="0" presId="urn:microsoft.com/office/officeart/2005/8/layout/arrow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33F6393-3D38-4283-9959-0FE7064CDF70}" type="doc">
      <dgm:prSet loTypeId="urn:microsoft.com/office/officeart/2005/8/layout/radial3" loCatId="relationship" qsTypeId="urn:microsoft.com/office/officeart/2005/8/quickstyle/simple1#1" qsCatId="simple" csTypeId="urn:microsoft.com/office/officeart/2005/8/colors/accent1_2#3" csCatId="accent1" phldr="1"/>
      <dgm:spPr/>
      <dgm:t>
        <a:bodyPr/>
        <a:lstStyle/>
        <a:p>
          <a:endParaRPr lang="en-US"/>
        </a:p>
      </dgm:t>
    </dgm:pt>
    <dgm:pt modelId="{C744A561-6671-4E79-9CEF-BF581AEC975C}">
      <dgm:prSet phldrT="[Text]">
        <dgm:style>
          <a:lnRef idx="1">
            <a:schemeClr val="accent3"/>
          </a:lnRef>
          <a:fillRef idx="3">
            <a:schemeClr val="accent3"/>
          </a:fillRef>
          <a:effectRef idx="2">
            <a:schemeClr val="accent3"/>
          </a:effectRef>
          <a:fontRef idx="minor">
            <a:schemeClr val="lt1"/>
          </a:fontRef>
        </dgm:style>
      </dgm:prSet>
      <dgm:spPr/>
      <dgm:t>
        <a:bodyPr/>
        <a:lstStyle/>
        <a:p>
          <a:r>
            <a:rPr lang="en-US" b="1" dirty="0" smtClean="0">
              <a:solidFill>
                <a:schemeClr val="tx1"/>
              </a:solidFill>
              <a:latin typeface="Calibri" pitchFamily="34" charset="0"/>
              <a:cs typeface="Calibri" pitchFamily="34" charset="0"/>
            </a:rPr>
            <a:t>Automatic matching between sub products and applicants (based on applicant's attributes)</a:t>
          </a:r>
          <a:endParaRPr lang="en-US" b="1" dirty="0">
            <a:solidFill>
              <a:schemeClr val="tx1"/>
            </a:solidFill>
          </a:endParaRPr>
        </a:p>
      </dgm:t>
    </dgm:pt>
    <dgm:pt modelId="{4D160DA1-1720-4468-A974-EB038A2D5AE6}" type="parTrans" cxnId="{B0DE61E6-D641-434A-B96F-080CC732761F}">
      <dgm:prSet/>
      <dgm:spPr/>
      <dgm:t>
        <a:bodyPr/>
        <a:lstStyle/>
        <a:p>
          <a:endParaRPr lang="en-US"/>
        </a:p>
      </dgm:t>
    </dgm:pt>
    <dgm:pt modelId="{0CE019F7-85BB-429A-9D93-5ED685F84420}" type="sibTrans" cxnId="{B0DE61E6-D641-434A-B96F-080CC732761F}">
      <dgm:prSet/>
      <dgm:spPr/>
      <dgm:t>
        <a:bodyPr/>
        <a:lstStyle/>
        <a:p>
          <a:endParaRPr lang="en-US"/>
        </a:p>
      </dgm:t>
    </dgm:pt>
    <dgm:pt modelId="{FF677A1B-09CD-4BF7-9AA1-DD16A83EA783}" type="pres">
      <dgm:prSet presAssocID="{333F6393-3D38-4283-9959-0FE7064CDF70}" presName="composite" presStyleCnt="0">
        <dgm:presLayoutVars>
          <dgm:chMax val="1"/>
          <dgm:dir/>
          <dgm:resizeHandles val="exact"/>
        </dgm:presLayoutVars>
      </dgm:prSet>
      <dgm:spPr/>
      <dgm:t>
        <a:bodyPr/>
        <a:lstStyle/>
        <a:p>
          <a:endParaRPr lang="en-US"/>
        </a:p>
      </dgm:t>
    </dgm:pt>
    <dgm:pt modelId="{942996CC-85A2-441E-8C15-C4F1B86C3AF0}" type="pres">
      <dgm:prSet presAssocID="{333F6393-3D38-4283-9959-0FE7064CDF70}" presName="radial" presStyleCnt="0">
        <dgm:presLayoutVars>
          <dgm:animLvl val="ctr"/>
        </dgm:presLayoutVars>
      </dgm:prSet>
      <dgm:spPr/>
    </dgm:pt>
    <dgm:pt modelId="{DC3FBCF0-BB0F-4AB0-8CF4-5EFE723889DD}" type="pres">
      <dgm:prSet presAssocID="{C744A561-6671-4E79-9CEF-BF581AEC975C}" presName="centerShape" presStyleLbl="vennNode1" presStyleIdx="0" presStyleCnt="1" custLinFactNeighborX="-243"/>
      <dgm:spPr/>
      <dgm:t>
        <a:bodyPr/>
        <a:lstStyle/>
        <a:p>
          <a:endParaRPr lang="en-US"/>
        </a:p>
      </dgm:t>
    </dgm:pt>
  </dgm:ptLst>
  <dgm:cxnLst>
    <dgm:cxn modelId="{D8212CEB-9A6C-47F7-BA9F-3F1AE594A394}" type="presOf" srcId="{333F6393-3D38-4283-9959-0FE7064CDF70}" destId="{FF677A1B-09CD-4BF7-9AA1-DD16A83EA783}" srcOrd="0" destOrd="0" presId="urn:microsoft.com/office/officeart/2005/8/layout/radial3"/>
    <dgm:cxn modelId="{B0DE61E6-D641-434A-B96F-080CC732761F}" srcId="{333F6393-3D38-4283-9959-0FE7064CDF70}" destId="{C744A561-6671-4E79-9CEF-BF581AEC975C}" srcOrd="0" destOrd="0" parTransId="{4D160DA1-1720-4468-A974-EB038A2D5AE6}" sibTransId="{0CE019F7-85BB-429A-9D93-5ED685F84420}"/>
    <dgm:cxn modelId="{78F982BF-C7D6-431F-94CE-6F7FA35CA53E}" type="presOf" srcId="{C744A561-6671-4E79-9CEF-BF581AEC975C}" destId="{DC3FBCF0-BB0F-4AB0-8CF4-5EFE723889DD}" srcOrd="0" destOrd="0" presId="urn:microsoft.com/office/officeart/2005/8/layout/radial3"/>
    <dgm:cxn modelId="{51578958-6D50-4006-B155-B510268A2A2A}" type="presParOf" srcId="{FF677A1B-09CD-4BF7-9AA1-DD16A83EA783}" destId="{942996CC-85A2-441E-8C15-C4F1B86C3AF0}" srcOrd="0" destOrd="0" presId="urn:microsoft.com/office/officeart/2005/8/layout/radial3"/>
    <dgm:cxn modelId="{8E3C8261-77B0-4F49-948E-A897A6A3F5D9}" type="presParOf" srcId="{942996CC-85A2-441E-8C15-C4F1B86C3AF0}" destId="{DC3FBCF0-BB0F-4AB0-8CF4-5EFE723889DD}" srcOrd="0" destOrd="0" presId="urn:microsoft.com/office/officeart/2005/8/layout/radial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B42E835-C1F2-46E0-8EF5-2FE72104C6E9}" type="doc">
      <dgm:prSet loTypeId="urn:microsoft.com/office/officeart/2005/8/layout/list1" loCatId="list" qsTypeId="urn:microsoft.com/office/officeart/2005/8/quickstyle/simple1#2" qsCatId="simple" csTypeId="urn:microsoft.com/office/officeart/2005/8/colors/accent1_2#4" csCatId="accent1" phldr="1"/>
      <dgm:spPr/>
      <dgm:t>
        <a:bodyPr/>
        <a:lstStyle/>
        <a:p>
          <a:endParaRPr lang="en-US"/>
        </a:p>
      </dgm:t>
    </dgm:pt>
    <dgm:pt modelId="{049CBC77-EFC5-4DAC-B2DC-A6DE79F56274}">
      <dgm:prSet phldrT="[Text]" custT="1"/>
      <dgm:spPr>
        <a:solidFill>
          <a:srgbClr val="FFC000"/>
        </a:solidFill>
      </dgm:spPr>
      <dgm:t>
        <a:bodyPr/>
        <a:lstStyle/>
        <a:p>
          <a:r>
            <a:rPr lang="en-US" sz="1700" b="1" dirty="0" smtClean="0">
              <a:solidFill>
                <a:schemeClr val="tx1"/>
              </a:solidFill>
              <a:latin typeface="Calibri" pitchFamily="34" charset="0"/>
              <a:cs typeface="Calibri" pitchFamily="34" charset="0"/>
            </a:rPr>
            <a:t>Levels</a:t>
          </a:r>
          <a:endParaRPr lang="en-US" sz="1700" b="1" dirty="0">
            <a:solidFill>
              <a:schemeClr val="tx1"/>
            </a:solidFill>
            <a:latin typeface="Calibri" pitchFamily="34" charset="0"/>
            <a:cs typeface="Calibri" pitchFamily="34" charset="0"/>
          </a:endParaRPr>
        </a:p>
      </dgm:t>
    </dgm:pt>
    <dgm:pt modelId="{94C74928-B214-478B-BD65-F08E69EA0F4E}" type="parTrans" cxnId="{7B48F44A-E9E8-41C8-B240-56CF4BBEC4AB}">
      <dgm:prSet/>
      <dgm:spPr/>
      <dgm:t>
        <a:bodyPr/>
        <a:lstStyle/>
        <a:p>
          <a:endParaRPr lang="en-US"/>
        </a:p>
      </dgm:t>
    </dgm:pt>
    <dgm:pt modelId="{0EE8DBA2-B10A-4A4F-A01E-E7D3CCF251F3}" type="sibTrans" cxnId="{7B48F44A-E9E8-41C8-B240-56CF4BBEC4AB}">
      <dgm:prSet/>
      <dgm:spPr/>
      <dgm:t>
        <a:bodyPr/>
        <a:lstStyle/>
        <a:p>
          <a:endParaRPr lang="en-US"/>
        </a:p>
      </dgm:t>
    </dgm:pt>
    <dgm:pt modelId="{6E0C2831-95E4-4BC2-87B1-6FC55531A1F5}">
      <dgm:prSet phldrT="[Text]" custT="1"/>
      <dgm:spPr>
        <a:solidFill>
          <a:srgbClr val="FFC000"/>
        </a:solidFill>
      </dgm:spPr>
      <dgm:t>
        <a:bodyPr/>
        <a:lstStyle/>
        <a:p>
          <a:r>
            <a:rPr lang="en-US" sz="1700" b="1" dirty="0" smtClean="0">
              <a:solidFill>
                <a:schemeClr val="tx1"/>
              </a:solidFill>
              <a:latin typeface="Calibri" pitchFamily="34" charset="0"/>
              <a:cs typeface="Calibri" pitchFamily="34" charset="0"/>
            </a:rPr>
            <a:t>Factors</a:t>
          </a:r>
          <a:endParaRPr lang="en-US" sz="1700" b="1" dirty="0">
            <a:solidFill>
              <a:schemeClr val="tx1"/>
            </a:solidFill>
            <a:latin typeface="Calibri" pitchFamily="34" charset="0"/>
            <a:cs typeface="Calibri" pitchFamily="34" charset="0"/>
          </a:endParaRPr>
        </a:p>
      </dgm:t>
    </dgm:pt>
    <dgm:pt modelId="{E1F5B319-3F20-45F9-ACE5-0BAE6E50877B}" type="parTrans" cxnId="{83B85A09-C728-4FDD-B1F6-4679CD50CB3E}">
      <dgm:prSet/>
      <dgm:spPr/>
      <dgm:t>
        <a:bodyPr/>
        <a:lstStyle/>
        <a:p>
          <a:endParaRPr lang="en-US"/>
        </a:p>
      </dgm:t>
    </dgm:pt>
    <dgm:pt modelId="{616D8BF2-4C12-481C-BE3E-CFDE67147E23}" type="sibTrans" cxnId="{83B85A09-C728-4FDD-B1F6-4679CD50CB3E}">
      <dgm:prSet/>
      <dgm:spPr/>
      <dgm:t>
        <a:bodyPr/>
        <a:lstStyle/>
        <a:p>
          <a:endParaRPr lang="en-US"/>
        </a:p>
      </dgm:t>
    </dgm:pt>
    <dgm:pt modelId="{A635595C-527E-468E-BD34-CE8D740D0897}">
      <dgm:prSet phldrT="[Text]" custT="1">
        <dgm:style>
          <a:lnRef idx="1">
            <a:schemeClr val="accent3"/>
          </a:lnRef>
          <a:fillRef idx="3">
            <a:schemeClr val="accent3"/>
          </a:fillRef>
          <a:effectRef idx="2">
            <a:schemeClr val="accent3"/>
          </a:effectRef>
          <a:fontRef idx="minor">
            <a:schemeClr val="lt1"/>
          </a:fontRef>
        </dgm:style>
      </dgm:prSet>
      <dgm:spPr/>
      <dgm:t>
        <a:bodyPr/>
        <a:lstStyle/>
        <a:p>
          <a:r>
            <a:rPr lang="en-US" sz="1700" b="0" dirty="0" smtClean="0">
              <a:latin typeface="Calibri" pitchFamily="34" charset="0"/>
              <a:cs typeface="Calibri" pitchFamily="34" charset="0"/>
            </a:rPr>
            <a:t>Transaction</a:t>
          </a:r>
          <a:endParaRPr lang="en-US" sz="1700" b="0" dirty="0">
            <a:latin typeface="Calibri" pitchFamily="34" charset="0"/>
            <a:cs typeface="Calibri" pitchFamily="34" charset="0"/>
          </a:endParaRPr>
        </a:p>
      </dgm:t>
    </dgm:pt>
    <dgm:pt modelId="{FD854032-A34F-4434-9B5E-983E26D8E928}" type="parTrans" cxnId="{7724BB1B-89E0-4E62-AB3E-69B787A57FB1}">
      <dgm:prSet/>
      <dgm:spPr/>
      <dgm:t>
        <a:bodyPr/>
        <a:lstStyle/>
        <a:p>
          <a:endParaRPr lang="en-US"/>
        </a:p>
      </dgm:t>
    </dgm:pt>
    <dgm:pt modelId="{BE37C933-9D0D-4159-8E31-529AEE9BDBF5}" type="sibTrans" cxnId="{7724BB1B-89E0-4E62-AB3E-69B787A57FB1}">
      <dgm:prSet/>
      <dgm:spPr/>
      <dgm:t>
        <a:bodyPr/>
        <a:lstStyle/>
        <a:p>
          <a:endParaRPr lang="en-US"/>
        </a:p>
      </dgm:t>
    </dgm:pt>
    <dgm:pt modelId="{9C49A449-407B-4EA4-8991-2ED088A1C1C3}">
      <dgm:prSet phldrT="[Text]" custT="1">
        <dgm:style>
          <a:lnRef idx="1">
            <a:schemeClr val="accent3"/>
          </a:lnRef>
          <a:fillRef idx="3">
            <a:schemeClr val="accent3"/>
          </a:fillRef>
          <a:effectRef idx="2">
            <a:schemeClr val="accent3"/>
          </a:effectRef>
          <a:fontRef idx="minor">
            <a:schemeClr val="lt1"/>
          </a:fontRef>
        </dgm:style>
      </dgm:prSet>
      <dgm:spPr/>
      <dgm:t>
        <a:bodyPr/>
        <a:lstStyle/>
        <a:p>
          <a:pPr rtl="0"/>
          <a:r>
            <a:rPr lang="en-US" sz="1700" b="0" dirty="0" smtClean="0">
              <a:latin typeface="Calibri" pitchFamily="34" charset="0"/>
              <a:cs typeface="Calibri" pitchFamily="34" charset="0"/>
            </a:rPr>
            <a:t>Per Period</a:t>
          </a:r>
          <a:endParaRPr lang="en-US" sz="1700" b="0" dirty="0">
            <a:latin typeface="Calibri" pitchFamily="34" charset="0"/>
            <a:cs typeface="Calibri" pitchFamily="34" charset="0"/>
          </a:endParaRPr>
        </a:p>
      </dgm:t>
    </dgm:pt>
    <dgm:pt modelId="{64149A19-0A05-4039-A234-BFFF0EFFEDFB}" type="parTrans" cxnId="{6176FEC6-DCF6-4971-8FB2-87177BAEFD0B}">
      <dgm:prSet/>
      <dgm:spPr/>
      <dgm:t>
        <a:bodyPr/>
        <a:lstStyle/>
        <a:p>
          <a:endParaRPr lang="en-US"/>
        </a:p>
      </dgm:t>
    </dgm:pt>
    <dgm:pt modelId="{6F270905-B0DE-4018-9DF9-E96EA768BA09}" type="sibTrans" cxnId="{6176FEC6-DCF6-4971-8FB2-87177BAEFD0B}">
      <dgm:prSet/>
      <dgm:spPr/>
      <dgm:t>
        <a:bodyPr/>
        <a:lstStyle/>
        <a:p>
          <a:endParaRPr lang="en-US"/>
        </a:p>
      </dgm:t>
    </dgm:pt>
    <dgm:pt modelId="{3DD51E28-2249-4507-B154-02987DF85D82}">
      <dgm:prSet phldrT="[Text]" custT="1">
        <dgm:style>
          <a:lnRef idx="1">
            <a:schemeClr val="accent3"/>
          </a:lnRef>
          <a:fillRef idx="3">
            <a:schemeClr val="accent3"/>
          </a:fillRef>
          <a:effectRef idx="2">
            <a:schemeClr val="accent3"/>
          </a:effectRef>
          <a:fontRef idx="minor">
            <a:schemeClr val="lt1"/>
          </a:fontRef>
        </dgm:style>
      </dgm:prSet>
      <dgm:spPr/>
      <dgm:t>
        <a:bodyPr/>
        <a:lstStyle/>
        <a:p>
          <a:pPr rtl="0"/>
          <a:r>
            <a:rPr lang="en-US" sz="1700" b="0" dirty="0" smtClean="0">
              <a:latin typeface="Calibri" pitchFamily="34" charset="0"/>
              <a:cs typeface="Calibri" pitchFamily="34" charset="0"/>
            </a:rPr>
            <a:t>Exposure</a:t>
          </a:r>
          <a:endParaRPr lang="en-US" sz="1700" b="0" dirty="0">
            <a:latin typeface="Calibri" pitchFamily="34" charset="0"/>
            <a:cs typeface="Calibri" pitchFamily="34" charset="0"/>
          </a:endParaRPr>
        </a:p>
      </dgm:t>
    </dgm:pt>
    <dgm:pt modelId="{3B8084EC-8292-437B-85D1-060D66AD38AB}" type="parTrans" cxnId="{8629E48F-44C2-4A9D-8849-C37C96A4897E}">
      <dgm:prSet/>
      <dgm:spPr/>
      <dgm:t>
        <a:bodyPr/>
        <a:lstStyle/>
        <a:p>
          <a:endParaRPr lang="en-US"/>
        </a:p>
      </dgm:t>
    </dgm:pt>
    <dgm:pt modelId="{E5F7ADF2-4EF1-4F06-889C-95ABE3165438}" type="sibTrans" cxnId="{8629E48F-44C2-4A9D-8849-C37C96A4897E}">
      <dgm:prSet/>
      <dgm:spPr/>
      <dgm:t>
        <a:bodyPr/>
        <a:lstStyle/>
        <a:p>
          <a:endParaRPr lang="en-US"/>
        </a:p>
      </dgm:t>
    </dgm:pt>
    <dgm:pt modelId="{E831A24B-C1C0-437C-B4EB-5C9734E218AB}">
      <dgm:prSet phldrT="[Text]" custT="1">
        <dgm:style>
          <a:lnRef idx="1">
            <a:schemeClr val="accent3"/>
          </a:lnRef>
          <a:fillRef idx="3">
            <a:schemeClr val="accent3"/>
          </a:fillRef>
          <a:effectRef idx="2">
            <a:schemeClr val="accent3"/>
          </a:effectRef>
          <a:fontRef idx="minor">
            <a:schemeClr val="lt1"/>
          </a:fontRef>
        </dgm:style>
      </dgm:prSet>
      <dgm:spPr/>
      <dgm:t>
        <a:bodyPr/>
        <a:lstStyle/>
        <a:p>
          <a:pPr rtl="0"/>
          <a:r>
            <a:rPr lang="en-US" sz="1700" b="0" dirty="0" smtClean="0">
              <a:latin typeface="Calibri" pitchFamily="34" charset="0"/>
              <a:cs typeface="Calibri" pitchFamily="34" charset="0"/>
            </a:rPr>
            <a:t>Financial Product Class or Investment Asset Class</a:t>
          </a:r>
          <a:endParaRPr lang="en-US" sz="1700" b="0" dirty="0">
            <a:latin typeface="Calibri" pitchFamily="34" charset="0"/>
            <a:cs typeface="Calibri" pitchFamily="34" charset="0"/>
          </a:endParaRPr>
        </a:p>
      </dgm:t>
    </dgm:pt>
    <dgm:pt modelId="{86798A53-7446-4074-981D-7B72D4359274}" type="parTrans" cxnId="{BCB1F14B-C4CD-46E8-8A9C-3429661C7F53}">
      <dgm:prSet/>
      <dgm:spPr/>
      <dgm:t>
        <a:bodyPr/>
        <a:lstStyle/>
        <a:p>
          <a:endParaRPr lang="en-US"/>
        </a:p>
      </dgm:t>
    </dgm:pt>
    <dgm:pt modelId="{19F528E0-2E8C-435A-B1E4-BE97DA6FBAA6}" type="sibTrans" cxnId="{BCB1F14B-C4CD-46E8-8A9C-3429661C7F53}">
      <dgm:prSet/>
      <dgm:spPr/>
      <dgm:t>
        <a:bodyPr/>
        <a:lstStyle/>
        <a:p>
          <a:endParaRPr lang="en-US"/>
        </a:p>
      </dgm:t>
    </dgm:pt>
    <dgm:pt modelId="{366A365E-2455-4C84-8097-4CF09169C5ED}">
      <dgm:prSet phldrT="[Text]" custT="1">
        <dgm:style>
          <a:lnRef idx="1">
            <a:schemeClr val="accent3"/>
          </a:lnRef>
          <a:fillRef idx="3">
            <a:schemeClr val="accent3"/>
          </a:fillRef>
          <a:effectRef idx="2">
            <a:schemeClr val="accent3"/>
          </a:effectRef>
          <a:fontRef idx="minor">
            <a:schemeClr val="lt1"/>
          </a:fontRef>
        </dgm:style>
      </dgm:prSet>
      <dgm:spPr/>
      <dgm:t>
        <a:bodyPr/>
        <a:lstStyle/>
        <a:p>
          <a:pPr rtl="0"/>
          <a:r>
            <a:rPr lang="en-US" sz="1700" b="0" dirty="0" smtClean="0">
              <a:latin typeface="Calibri" pitchFamily="34" charset="0"/>
              <a:cs typeface="Calibri" pitchFamily="34" charset="0"/>
            </a:rPr>
            <a:t>Financial Product or Investment Asset</a:t>
          </a:r>
          <a:endParaRPr lang="en-US" sz="1700" b="0" dirty="0">
            <a:latin typeface="Calibri" pitchFamily="34" charset="0"/>
            <a:cs typeface="Calibri" pitchFamily="34" charset="0"/>
          </a:endParaRPr>
        </a:p>
      </dgm:t>
    </dgm:pt>
    <dgm:pt modelId="{0172012C-9C38-4C90-8106-C9570625655D}" type="parTrans" cxnId="{0971754A-A963-4DAF-9B3A-7DEDA3FAF87F}">
      <dgm:prSet/>
      <dgm:spPr/>
      <dgm:t>
        <a:bodyPr/>
        <a:lstStyle/>
        <a:p>
          <a:endParaRPr lang="en-US"/>
        </a:p>
      </dgm:t>
    </dgm:pt>
    <dgm:pt modelId="{987204D9-51EC-4DE6-AAF0-3AA8A827CE4A}" type="sibTrans" cxnId="{0971754A-A963-4DAF-9B3A-7DEDA3FAF87F}">
      <dgm:prSet/>
      <dgm:spPr/>
      <dgm:t>
        <a:bodyPr/>
        <a:lstStyle/>
        <a:p>
          <a:endParaRPr lang="en-US"/>
        </a:p>
      </dgm:t>
    </dgm:pt>
    <dgm:pt modelId="{03BBB8C9-8244-44F0-90DA-B2B60E92C659}">
      <dgm:prSet phldrT="[Text]" custT="1">
        <dgm:style>
          <a:lnRef idx="1">
            <a:schemeClr val="accent3"/>
          </a:lnRef>
          <a:fillRef idx="3">
            <a:schemeClr val="accent3"/>
          </a:fillRef>
          <a:effectRef idx="2">
            <a:schemeClr val="accent3"/>
          </a:effectRef>
          <a:fontRef idx="minor">
            <a:schemeClr val="lt1"/>
          </a:fontRef>
        </dgm:style>
      </dgm:prSet>
      <dgm:spPr/>
      <dgm:t>
        <a:bodyPr/>
        <a:lstStyle/>
        <a:p>
          <a:pPr rtl="0"/>
          <a:r>
            <a:rPr lang="en-US" sz="1700" b="0" dirty="0" smtClean="0">
              <a:latin typeface="Calibri" pitchFamily="34" charset="0"/>
              <a:cs typeface="Calibri" pitchFamily="34" charset="0"/>
            </a:rPr>
            <a:t>Customer</a:t>
          </a:r>
          <a:endParaRPr lang="en-US" sz="1700" b="0" dirty="0">
            <a:latin typeface="Calibri" pitchFamily="34" charset="0"/>
            <a:cs typeface="Calibri" pitchFamily="34" charset="0"/>
          </a:endParaRPr>
        </a:p>
      </dgm:t>
    </dgm:pt>
    <dgm:pt modelId="{C96C0806-593B-4EC3-BB63-287B8E68A5B9}" type="parTrans" cxnId="{E2A6B240-D4B5-4521-BAA9-655B9BF6A89C}">
      <dgm:prSet/>
      <dgm:spPr/>
      <dgm:t>
        <a:bodyPr/>
        <a:lstStyle/>
        <a:p>
          <a:endParaRPr lang="en-US"/>
        </a:p>
      </dgm:t>
    </dgm:pt>
    <dgm:pt modelId="{D1FC2EA7-7DB5-4A04-9DEE-F08F48E4530C}" type="sibTrans" cxnId="{E2A6B240-D4B5-4521-BAA9-655B9BF6A89C}">
      <dgm:prSet/>
      <dgm:spPr/>
      <dgm:t>
        <a:bodyPr/>
        <a:lstStyle/>
        <a:p>
          <a:endParaRPr lang="en-US"/>
        </a:p>
      </dgm:t>
    </dgm:pt>
    <dgm:pt modelId="{43F237CF-C816-435C-8C2F-3C62C367563C}">
      <dgm:prSet phldrT="[Text]" custT="1">
        <dgm:style>
          <a:lnRef idx="1">
            <a:schemeClr val="accent3"/>
          </a:lnRef>
          <a:fillRef idx="3">
            <a:schemeClr val="accent3"/>
          </a:fillRef>
          <a:effectRef idx="2">
            <a:schemeClr val="accent3"/>
          </a:effectRef>
          <a:fontRef idx="minor">
            <a:schemeClr val="lt1"/>
          </a:fontRef>
        </dgm:style>
      </dgm:prSet>
      <dgm:spPr/>
      <dgm:t>
        <a:bodyPr/>
        <a:lstStyle/>
        <a:p>
          <a:pPr rtl="0"/>
          <a:r>
            <a:rPr lang="en-US" sz="1700" b="0" dirty="0" smtClean="0">
              <a:latin typeface="Calibri" pitchFamily="34" charset="0"/>
              <a:cs typeface="Calibri" pitchFamily="34" charset="0"/>
            </a:rPr>
            <a:t>Currency</a:t>
          </a:r>
          <a:endParaRPr lang="en-US" sz="1700" b="0" dirty="0">
            <a:latin typeface="Calibri" pitchFamily="34" charset="0"/>
            <a:cs typeface="Calibri" pitchFamily="34" charset="0"/>
          </a:endParaRPr>
        </a:p>
      </dgm:t>
    </dgm:pt>
    <dgm:pt modelId="{24B7F2B4-3273-4482-8BE4-B30942A3BB28}" type="parTrans" cxnId="{CCA42870-42A6-473C-B209-864903C3D141}">
      <dgm:prSet/>
      <dgm:spPr/>
      <dgm:t>
        <a:bodyPr/>
        <a:lstStyle/>
        <a:p>
          <a:endParaRPr lang="en-US"/>
        </a:p>
      </dgm:t>
    </dgm:pt>
    <dgm:pt modelId="{4F515968-6AD7-4BF8-9D20-1555362B7B45}" type="sibTrans" cxnId="{CCA42870-42A6-473C-B209-864903C3D141}">
      <dgm:prSet/>
      <dgm:spPr/>
      <dgm:t>
        <a:bodyPr/>
        <a:lstStyle/>
        <a:p>
          <a:endParaRPr lang="en-US"/>
        </a:p>
      </dgm:t>
    </dgm:pt>
    <dgm:pt modelId="{89A1C8D2-2FA8-424C-BB8A-515381B80FFC}">
      <dgm:prSet phldrT="[Text]" custT="1">
        <dgm:style>
          <a:lnRef idx="1">
            <a:schemeClr val="accent3"/>
          </a:lnRef>
          <a:fillRef idx="3">
            <a:schemeClr val="accent3"/>
          </a:fillRef>
          <a:effectRef idx="2">
            <a:schemeClr val="accent3"/>
          </a:effectRef>
          <a:fontRef idx="minor">
            <a:schemeClr val="lt1"/>
          </a:fontRef>
        </dgm:style>
      </dgm:prSet>
      <dgm:spPr/>
      <dgm:t>
        <a:bodyPr/>
        <a:lstStyle/>
        <a:p>
          <a:pPr rtl="0"/>
          <a:r>
            <a:rPr lang="en-US" sz="1700" b="0" dirty="0" smtClean="0">
              <a:latin typeface="Calibri" pitchFamily="34" charset="0"/>
              <a:cs typeface="Calibri" pitchFamily="34" charset="0"/>
            </a:rPr>
            <a:t>Customer Sector/Category/specific</a:t>
          </a:r>
          <a:endParaRPr lang="en-US" sz="1700" b="0" dirty="0">
            <a:latin typeface="Calibri" pitchFamily="34" charset="0"/>
            <a:cs typeface="Calibri" pitchFamily="34" charset="0"/>
          </a:endParaRPr>
        </a:p>
      </dgm:t>
    </dgm:pt>
    <dgm:pt modelId="{86CF8BBD-1982-4946-8B32-FF05BF52EFE4}" type="parTrans" cxnId="{2C42CD01-80FB-4F16-9DA5-5404C3DF1BDF}">
      <dgm:prSet/>
      <dgm:spPr/>
      <dgm:t>
        <a:bodyPr/>
        <a:lstStyle/>
        <a:p>
          <a:endParaRPr lang="en-US"/>
        </a:p>
      </dgm:t>
    </dgm:pt>
    <dgm:pt modelId="{A7006199-263A-4CFD-A31B-AE3C2FE60F7F}" type="sibTrans" cxnId="{2C42CD01-80FB-4F16-9DA5-5404C3DF1BDF}">
      <dgm:prSet/>
      <dgm:spPr/>
      <dgm:t>
        <a:bodyPr/>
        <a:lstStyle/>
        <a:p>
          <a:endParaRPr lang="en-US"/>
        </a:p>
      </dgm:t>
    </dgm:pt>
    <dgm:pt modelId="{99C881F2-8CC2-4CB0-AF51-B1CAD2CF70EC}">
      <dgm:prSet phldrT="[Text]" custT="1">
        <dgm:style>
          <a:lnRef idx="1">
            <a:schemeClr val="accent3"/>
          </a:lnRef>
          <a:fillRef idx="3">
            <a:schemeClr val="accent3"/>
          </a:fillRef>
          <a:effectRef idx="2">
            <a:schemeClr val="accent3"/>
          </a:effectRef>
          <a:fontRef idx="minor">
            <a:schemeClr val="lt1"/>
          </a:fontRef>
        </dgm:style>
      </dgm:prSet>
      <dgm:spPr/>
      <dgm:t>
        <a:bodyPr/>
        <a:lstStyle/>
        <a:p>
          <a:pPr rtl="0"/>
          <a:r>
            <a:rPr lang="en-US" sz="1700" b="0" dirty="0" smtClean="0">
              <a:latin typeface="Calibri" pitchFamily="34" charset="0"/>
              <a:cs typeface="Calibri" pitchFamily="34" charset="0"/>
            </a:rPr>
            <a:t>User Group/Specific User</a:t>
          </a:r>
          <a:endParaRPr lang="en-US" sz="1700" b="0" dirty="0">
            <a:latin typeface="Calibri" pitchFamily="34" charset="0"/>
            <a:cs typeface="Calibri" pitchFamily="34" charset="0"/>
          </a:endParaRPr>
        </a:p>
      </dgm:t>
    </dgm:pt>
    <dgm:pt modelId="{EDFB59AA-A363-44FD-BF70-D4DDE82CF666}" type="parTrans" cxnId="{3ADF8FE8-197C-4535-8FDB-3EDF59B7EF50}">
      <dgm:prSet/>
      <dgm:spPr/>
      <dgm:t>
        <a:bodyPr/>
        <a:lstStyle/>
        <a:p>
          <a:endParaRPr lang="en-US"/>
        </a:p>
      </dgm:t>
    </dgm:pt>
    <dgm:pt modelId="{7766D842-D5CB-4355-A52B-D692132E0596}" type="sibTrans" cxnId="{3ADF8FE8-197C-4535-8FDB-3EDF59B7EF50}">
      <dgm:prSet/>
      <dgm:spPr/>
      <dgm:t>
        <a:bodyPr/>
        <a:lstStyle/>
        <a:p>
          <a:endParaRPr lang="en-US"/>
        </a:p>
      </dgm:t>
    </dgm:pt>
    <dgm:pt modelId="{CDB4F3C0-8AAC-4D42-8076-E3D8CB6A9A07}">
      <dgm:prSet phldrT="[Text]" custT="1">
        <dgm:style>
          <a:lnRef idx="1">
            <a:schemeClr val="accent3"/>
          </a:lnRef>
          <a:fillRef idx="3">
            <a:schemeClr val="accent3"/>
          </a:fillRef>
          <a:effectRef idx="2">
            <a:schemeClr val="accent3"/>
          </a:effectRef>
          <a:fontRef idx="minor">
            <a:schemeClr val="lt1"/>
          </a:fontRef>
        </dgm:style>
      </dgm:prSet>
      <dgm:spPr/>
      <dgm:t>
        <a:bodyPr/>
        <a:lstStyle/>
        <a:p>
          <a:pPr rtl="0"/>
          <a:r>
            <a:rPr lang="en-US" sz="1700" b="0" dirty="0" smtClean="0">
              <a:latin typeface="Calibri" pitchFamily="34" charset="0"/>
              <a:cs typeface="Calibri" pitchFamily="34" charset="0"/>
            </a:rPr>
            <a:t>Region/Nationality </a:t>
          </a:r>
          <a:endParaRPr lang="en-US" sz="1700" b="0" dirty="0">
            <a:latin typeface="Calibri" pitchFamily="34" charset="0"/>
            <a:cs typeface="Calibri" pitchFamily="34" charset="0"/>
          </a:endParaRPr>
        </a:p>
      </dgm:t>
    </dgm:pt>
    <dgm:pt modelId="{09D42579-A8EC-47DA-89E6-1B005AF4AED0}" type="parTrans" cxnId="{CC6DDD4D-4810-4851-B7F1-F2D2B4820F3C}">
      <dgm:prSet/>
      <dgm:spPr/>
      <dgm:t>
        <a:bodyPr/>
        <a:lstStyle/>
        <a:p>
          <a:endParaRPr lang="en-US"/>
        </a:p>
      </dgm:t>
    </dgm:pt>
    <dgm:pt modelId="{554179C2-35D2-4E3B-A6B3-76359CAE8774}" type="sibTrans" cxnId="{CC6DDD4D-4810-4851-B7F1-F2D2B4820F3C}">
      <dgm:prSet/>
      <dgm:spPr/>
      <dgm:t>
        <a:bodyPr/>
        <a:lstStyle/>
        <a:p>
          <a:endParaRPr lang="en-US"/>
        </a:p>
      </dgm:t>
    </dgm:pt>
    <dgm:pt modelId="{6016EDDA-3ECA-477E-A8EF-59F3B2A48352}" type="pres">
      <dgm:prSet presAssocID="{AB42E835-C1F2-46E0-8EF5-2FE72104C6E9}" presName="linear" presStyleCnt="0">
        <dgm:presLayoutVars>
          <dgm:dir/>
          <dgm:animLvl val="lvl"/>
          <dgm:resizeHandles val="exact"/>
        </dgm:presLayoutVars>
      </dgm:prSet>
      <dgm:spPr/>
      <dgm:t>
        <a:bodyPr/>
        <a:lstStyle/>
        <a:p>
          <a:endParaRPr lang="en-US"/>
        </a:p>
      </dgm:t>
    </dgm:pt>
    <dgm:pt modelId="{F40EFE67-8BCB-4A8D-AC42-FC29353D91F3}" type="pres">
      <dgm:prSet presAssocID="{049CBC77-EFC5-4DAC-B2DC-A6DE79F56274}" presName="parentLin" presStyleCnt="0"/>
      <dgm:spPr/>
      <dgm:t>
        <a:bodyPr/>
        <a:lstStyle/>
        <a:p>
          <a:endParaRPr lang="en-US"/>
        </a:p>
      </dgm:t>
    </dgm:pt>
    <dgm:pt modelId="{4D8567FC-A3D6-43FC-B9A3-A9B5D11893A2}" type="pres">
      <dgm:prSet presAssocID="{049CBC77-EFC5-4DAC-B2DC-A6DE79F56274}" presName="parentLeftMargin" presStyleLbl="node1" presStyleIdx="0" presStyleCnt="2"/>
      <dgm:spPr/>
      <dgm:t>
        <a:bodyPr/>
        <a:lstStyle/>
        <a:p>
          <a:endParaRPr lang="en-US"/>
        </a:p>
      </dgm:t>
    </dgm:pt>
    <dgm:pt modelId="{D2D58450-B151-4A06-A61C-45EDB971309F}" type="pres">
      <dgm:prSet presAssocID="{049CBC77-EFC5-4DAC-B2DC-A6DE79F56274}" presName="parentText" presStyleLbl="node1" presStyleIdx="0" presStyleCnt="2">
        <dgm:presLayoutVars>
          <dgm:chMax val="0"/>
          <dgm:bulletEnabled val="1"/>
        </dgm:presLayoutVars>
      </dgm:prSet>
      <dgm:spPr/>
      <dgm:t>
        <a:bodyPr/>
        <a:lstStyle/>
        <a:p>
          <a:endParaRPr lang="en-US"/>
        </a:p>
      </dgm:t>
    </dgm:pt>
    <dgm:pt modelId="{1A107034-8181-493A-992B-AEF36869648B}" type="pres">
      <dgm:prSet presAssocID="{049CBC77-EFC5-4DAC-B2DC-A6DE79F56274}" presName="negativeSpace" presStyleCnt="0"/>
      <dgm:spPr/>
      <dgm:t>
        <a:bodyPr/>
        <a:lstStyle/>
        <a:p>
          <a:endParaRPr lang="en-US"/>
        </a:p>
      </dgm:t>
    </dgm:pt>
    <dgm:pt modelId="{8BDCD2C6-A63C-4318-AB50-B94A005C7C8B}" type="pres">
      <dgm:prSet presAssocID="{049CBC77-EFC5-4DAC-B2DC-A6DE79F56274}" presName="childText" presStyleLbl="conFgAcc1" presStyleIdx="0" presStyleCnt="2">
        <dgm:presLayoutVars>
          <dgm:bulletEnabled val="1"/>
        </dgm:presLayoutVars>
      </dgm:prSet>
      <dgm:spPr/>
      <dgm:t>
        <a:bodyPr/>
        <a:lstStyle/>
        <a:p>
          <a:endParaRPr lang="en-US"/>
        </a:p>
      </dgm:t>
    </dgm:pt>
    <dgm:pt modelId="{EAFE0093-6E03-4A34-A0F0-5988E874C2CD}" type="pres">
      <dgm:prSet presAssocID="{0EE8DBA2-B10A-4A4F-A01E-E7D3CCF251F3}" presName="spaceBetweenRectangles" presStyleCnt="0"/>
      <dgm:spPr/>
      <dgm:t>
        <a:bodyPr/>
        <a:lstStyle/>
        <a:p>
          <a:endParaRPr lang="en-US"/>
        </a:p>
      </dgm:t>
    </dgm:pt>
    <dgm:pt modelId="{5C3F8669-9ABF-48EF-91F0-492F9899575B}" type="pres">
      <dgm:prSet presAssocID="{6E0C2831-95E4-4BC2-87B1-6FC55531A1F5}" presName="parentLin" presStyleCnt="0"/>
      <dgm:spPr/>
      <dgm:t>
        <a:bodyPr/>
        <a:lstStyle/>
        <a:p>
          <a:endParaRPr lang="en-US"/>
        </a:p>
      </dgm:t>
    </dgm:pt>
    <dgm:pt modelId="{61DD550A-514A-4F7C-AF2C-E10191487046}" type="pres">
      <dgm:prSet presAssocID="{6E0C2831-95E4-4BC2-87B1-6FC55531A1F5}" presName="parentLeftMargin" presStyleLbl="node1" presStyleIdx="0" presStyleCnt="2"/>
      <dgm:spPr/>
      <dgm:t>
        <a:bodyPr/>
        <a:lstStyle/>
        <a:p>
          <a:endParaRPr lang="en-US"/>
        </a:p>
      </dgm:t>
    </dgm:pt>
    <dgm:pt modelId="{93993A5B-0BE2-4EAD-BD29-87DD565E40E3}" type="pres">
      <dgm:prSet presAssocID="{6E0C2831-95E4-4BC2-87B1-6FC55531A1F5}" presName="parentText" presStyleLbl="node1" presStyleIdx="1" presStyleCnt="2">
        <dgm:presLayoutVars>
          <dgm:chMax val="0"/>
          <dgm:bulletEnabled val="1"/>
        </dgm:presLayoutVars>
      </dgm:prSet>
      <dgm:spPr/>
      <dgm:t>
        <a:bodyPr/>
        <a:lstStyle/>
        <a:p>
          <a:endParaRPr lang="en-US"/>
        </a:p>
      </dgm:t>
    </dgm:pt>
    <dgm:pt modelId="{1F5FF928-13C4-4C6E-9DB6-D360140279BA}" type="pres">
      <dgm:prSet presAssocID="{6E0C2831-95E4-4BC2-87B1-6FC55531A1F5}" presName="negativeSpace" presStyleCnt="0"/>
      <dgm:spPr/>
      <dgm:t>
        <a:bodyPr/>
        <a:lstStyle/>
        <a:p>
          <a:endParaRPr lang="en-US"/>
        </a:p>
      </dgm:t>
    </dgm:pt>
    <dgm:pt modelId="{DE1BA929-CA24-4036-8219-67FD7B1192DF}" type="pres">
      <dgm:prSet presAssocID="{6E0C2831-95E4-4BC2-87B1-6FC55531A1F5}" presName="childText" presStyleLbl="conFgAcc1" presStyleIdx="1" presStyleCnt="2">
        <dgm:presLayoutVars>
          <dgm:bulletEnabled val="1"/>
        </dgm:presLayoutVars>
      </dgm:prSet>
      <dgm:spPr/>
      <dgm:t>
        <a:bodyPr/>
        <a:lstStyle/>
        <a:p>
          <a:endParaRPr lang="en-US"/>
        </a:p>
      </dgm:t>
    </dgm:pt>
  </dgm:ptLst>
  <dgm:cxnLst>
    <dgm:cxn modelId="{1D1E4477-02D9-4949-88ED-643AEABBBF23}" type="presOf" srcId="{3DD51E28-2249-4507-B154-02987DF85D82}" destId="{8BDCD2C6-A63C-4318-AB50-B94A005C7C8B}" srcOrd="0" destOrd="2" presId="urn:microsoft.com/office/officeart/2005/8/layout/list1"/>
    <dgm:cxn modelId="{BCB1F14B-C4CD-46E8-8A9C-3429661C7F53}" srcId="{6E0C2831-95E4-4BC2-87B1-6FC55531A1F5}" destId="{E831A24B-C1C0-437C-B4EB-5C9734E218AB}" srcOrd="0" destOrd="0" parTransId="{86798A53-7446-4074-981D-7B72D4359274}" sibTransId="{19F528E0-2E8C-435A-B1E4-BE97DA6FBAA6}"/>
    <dgm:cxn modelId="{FD5F07F0-E422-4E29-B051-78CF303F2109}" type="presOf" srcId="{9C49A449-407B-4EA4-8991-2ED088A1C1C3}" destId="{8BDCD2C6-A63C-4318-AB50-B94A005C7C8B}" srcOrd="0" destOrd="1" presId="urn:microsoft.com/office/officeart/2005/8/layout/list1"/>
    <dgm:cxn modelId="{CCA42870-42A6-473C-B209-864903C3D141}" srcId="{6E0C2831-95E4-4BC2-87B1-6FC55531A1F5}" destId="{43F237CF-C816-435C-8C2F-3C62C367563C}" srcOrd="2" destOrd="0" parTransId="{24B7F2B4-3273-4482-8BE4-B30942A3BB28}" sibTransId="{4F515968-6AD7-4BF8-9D20-1555362B7B45}"/>
    <dgm:cxn modelId="{0971754A-A963-4DAF-9B3A-7DEDA3FAF87F}" srcId="{6E0C2831-95E4-4BC2-87B1-6FC55531A1F5}" destId="{366A365E-2455-4C84-8097-4CF09169C5ED}" srcOrd="1" destOrd="0" parTransId="{0172012C-9C38-4C90-8106-C9570625655D}" sibTransId="{987204D9-51EC-4DE6-AAF0-3AA8A827CE4A}"/>
    <dgm:cxn modelId="{50297648-15FB-4458-BBA7-44EBA556A595}" type="presOf" srcId="{89A1C8D2-2FA8-424C-BB8A-515381B80FFC}" destId="{DE1BA929-CA24-4036-8219-67FD7B1192DF}" srcOrd="0" destOrd="3" presId="urn:microsoft.com/office/officeart/2005/8/layout/list1"/>
    <dgm:cxn modelId="{7724BB1B-89E0-4E62-AB3E-69B787A57FB1}" srcId="{049CBC77-EFC5-4DAC-B2DC-A6DE79F56274}" destId="{A635595C-527E-468E-BD34-CE8D740D0897}" srcOrd="0" destOrd="0" parTransId="{FD854032-A34F-4434-9B5E-983E26D8E928}" sibTransId="{BE37C933-9D0D-4159-8E31-529AEE9BDBF5}"/>
    <dgm:cxn modelId="{7B48F44A-E9E8-41C8-B240-56CF4BBEC4AB}" srcId="{AB42E835-C1F2-46E0-8EF5-2FE72104C6E9}" destId="{049CBC77-EFC5-4DAC-B2DC-A6DE79F56274}" srcOrd="0" destOrd="0" parTransId="{94C74928-B214-478B-BD65-F08E69EA0F4E}" sibTransId="{0EE8DBA2-B10A-4A4F-A01E-E7D3CCF251F3}"/>
    <dgm:cxn modelId="{3709DED3-3028-457F-8237-E1BE94B9E89C}" type="presOf" srcId="{6E0C2831-95E4-4BC2-87B1-6FC55531A1F5}" destId="{93993A5B-0BE2-4EAD-BD29-87DD565E40E3}" srcOrd="1" destOrd="0" presId="urn:microsoft.com/office/officeart/2005/8/layout/list1"/>
    <dgm:cxn modelId="{23A4CE03-207A-48A4-9A94-A492572D020C}" type="presOf" srcId="{E831A24B-C1C0-437C-B4EB-5C9734E218AB}" destId="{DE1BA929-CA24-4036-8219-67FD7B1192DF}" srcOrd="0" destOrd="0" presId="urn:microsoft.com/office/officeart/2005/8/layout/list1"/>
    <dgm:cxn modelId="{356BF4F2-9B53-43B1-8960-BEB205F62E62}" type="presOf" srcId="{6E0C2831-95E4-4BC2-87B1-6FC55531A1F5}" destId="{61DD550A-514A-4F7C-AF2C-E10191487046}" srcOrd="0" destOrd="0" presId="urn:microsoft.com/office/officeart/2005/8/layout/list1"/>
    <dgm:cxn modelId="{915E3530-12B7-4C22-92D7-95C25D6130AD}" type="presOf" srcId="{43F237CF-C816-435C-8C2F-3C62C367563C}" destId="{DE1BA929-CA24-4036-8219-67FD7B1192DF}" srcOrd="0" destOrd="2" presId="urn:microsoft.com/office/officeart/2005/8/layout/list1"/>
    <dgm:cxn modelId="{C5DDED18-5691-4604-91E7-ACF4F01A1430}" type="presOf" srcId="{049CBC77-EFC5-4DAC-B2DC-A6DE79F56274}" destId="{D2D58450-B151-4A06-A61C-45EDB971309F}" srcOrd="1" destOrd="0" presId="urn:microsoft.com/office/officeart/2005/8/layout/list1"/>
    <dgm:cxn modelId="{2C42CD01-80FB-4F16-9DA5-5404C3DF1BDF}" srcId="{6E0C2831-95E4-4BC2-87B1-6FC55531A1F5}" destId="{89A1C8D2-2FA8-424C-BB8A-515381B80FFC}" srcOrd="3" destOrd="0" parTransId="{86CF8BBD-1982-4946-8B32-FF05BF52EFE4}" sibTransId="{A7006199-263A-4CFD-A31B-AE3C2FE60F7F}"/>
    <dgm:cxn modelId="{A1D93B82-13D9-4451-BED9-384A38232E25}" type="presOf" srcId="{049CBC77-EFC5-4DAC-B2DC-A6DE79F56274}" destId="{4D8567FC-A3D6-43FC-B9A3-A9B5D11893A2}" srcOrd="0" destOrd="0" presId="urn:microsoft.com/office/officeart/2005/8/layout/list1"/>
    <dgm:cxn modelId="{8629E48F-44C2-4A9D-8849-C37C96A4897E}" srcId="{049CBC77-EFC5-4DAC-B2DC-A6DE79F56274}" destId="{3DD51E28-2249-4507-B154-02987DF85D82}" srcOrd="2" destOrd="0" parTransId="{3B8084EC-8292-437B-85D1-060D66AD38AB}" sibTransId="{E5F7ADF2-4EF1-4F06-889C-95ABE3165438}"/>
    <dgm:cxn modelId="{4DFD7B86-DCB6-4DB3-A138-CB5DB9415624}" type="presOf" srcId="{A635595C-527E-468E-BD34-CE8D740D0897}" destId="{8BDCD2C6-A63C-4318-AB50-B94A005C7C8B}" srcOrd="0" destOrd="0" presId="urn:microsoft.com/office/officeart/2005/8/layout/list1"/>
    <dgm:cxn modelId="{E2A6B240-D4B5-4521-BAA9-655B9BF6A89C}" srcId="{6E0C2831-95E4-4BC2-87B1-6FC55531A1F5}" destId="{03BBB8C9-8244-44F0-90DA-B2B60E92C659}" srcOrd="4" destOrd="0" parTransId="{C96C0806-593B-4EC3-BB63-287B8E68A5B9}" sibTransId="{D1FC2EA7-7DB5-4A04-9DEE-F08F48E4530C}"/>
    <dgm:cxn modelId="{CC6DDD4D-4810-4851-B7F1-F2D2B4820F3C}" srcId="{6E0C2831-95E4-4BC2-87B1-6FC55531A1F5}" destId="{CDB4F3C0-8AAC-4D42-8076-E3D8CB6A9A07}" srcOrd="5" destOrd="0" parTransId="{09D42579-A8EC-47DA-89E6-1B005AF4AED0}" sibTransId="{554179C2-35D2-4E3B-A6B3-76359CAE8774}"/>
    <dgm:cxn modelId="{3ADF8FE8-197C-4535-8FDB-3EDF59B7EF50}" srcId="{6E0C2831-95E4-4BC2-87B1-6FC55531A1F5}" destId="{99C881F2-8CC2-4CB0-AF51-B1CAD2CF70EC}" srcOrd="6" destOrd="0" parTransId="{EDFB59AA-A363-44FD-BF70-D4DDE82CF666}" sibTransId="{7766D842-D5CB-4355-A52B-D692132E0596}"/>
    <dgm:cxn modelId="{45120CBE-C644-4080-A805-D71F57DD6169}" type="presOf" srcId="{366A365E-2455-4C84-8097-4CF09169C5ED}" destId="{DE1BA929-CA24-4036-8219-67FD7B1192DF}" srcOrd="0" destOrd="1" presId="urn:microsoft.com/office/officeart/2005/8/layout/list1"/>
    <dgm:cxn modelId="{A030EAD3-0D71-4903-85F2-67EB302D64C9}" type="presOf" srcId="{03BBB8C9-8244-44F0-90DA-B2B60E92C659}" destId="{DE1BA929-CA24-4036-8219-67FD7B1192DF}" srcOrd="0" destOrd="4" presId="urn:microsoft.com/office/officeart/2005/8/layout/list1"/>
    <dgm:cxn modelId="{6176FEC6-DCF6-4971-8FB2-87177BAEFD0B}" srcId="{049CBC77-EFC5-4DAC-B2DC-A6DE79F56274}" destId="{9C49A449-407B-4EA4-8991-2ED088A1C1C3}" srcOrd="1" destOrd="0" parTransId="{64149A19-0A05-4039-A234-BFFF0EFFEDFB}" sibTransId="{6F270905-B0DE-4018-9DF9-E96EA768BA09}"/>
    <dgm:cxn modelId="{83B85A09-C728-4FDD-B1F6-4679CD50CB3E}" srcId="{AB42E835-C1F2-46E0-8EF5-2FE72104C6E9}" destId="{6E0C2831-95E4-4BC2-87B1-6FC55531A1F5}" srcOrd="1" destOrd="0" parTransId="{E1F5B319-3F20-45F9-ACE5-0BAE6E50877B}" sibTransId="{616D8BF2-4C12-481C-BE3E-CFDE67147E23}"/>
    <dgm:cxn modelId="{7A8A0A05-F98E-4A92-BD1C-8CBC0238A530}" type="presOf" srcId="{99C881F2-8CC2-4CB0-AF51-B1CAD2CF70EC}" destId="{DE1BA929-CA24-4036-8219-67FD7B1192DF}" srcOrd="0" destOrd="6" presId="urn:microsoft.com/office/officeart/2005/8/layout/list1"/>
    <dgm:cxn modelId="{AF0D5359-D06D-43B9-AFEB-457BCB1AFE56}" type="presOf" srcId="{CDB4F3C0-8AAC-4D42-8076-E3D8CB6A9A07}" destId="{DE1BA929-CA24-4036-8219-67FD7B1192DF}" srcOrd="0" destOrd="5" presId="urn:microsoft.com/office/officeart/2005/8/layout/list1"/>
    <dgm:cxn modelId="{075520A4-6241-4B33-AEE8-1D7E2B9EBB5B}" type="presOf" srcId="{AB42E835-C1F2-46E0-8EF5-2FE72104C6E9}" destId="{6016EDDA-3ECA-477E-A8EF-59F3B2A48352}" srcOrd="0" destOrd="0" presId="urn:microsoft.com/office/officeart/2005/8/layout/list1"/>
    <dgm:cxn modelId="{3D7FC58D-F1FF-48BA-AF7D-039FD7AADBF9}" type="presParOf" srcId="{6016EDDA-3ECA-477E-A8EF-59F3B2A48352}" destId="{F40EFE67-8BCB-4A8D-AC42-FC29353D91F3}" srcOrd="0" destOrd="0" presId="urn:microsoft.com/office/officeart/2005/8/layout/list1"/>
    <dgm:cxn modelId="{43E985BF-A530-4B09-B3BA-2D9FE0B1F93C}" type="presParOf" srcId="{F40EFE67-8BCB-4A8D-AC42-FC29353D91F3}" destId="{4D8567FC-A3D6-43FC-B9A3-A9B5D11893A2}" srcOrd="0" destOrd="0" presId="urn:microsoft.com/office/officeart/2005/8/layout/list1"/>
    <dgm:cxn modelId="{F58063B7-D96D-41EE-8BE8-BF4A87CB18A7}" type="presParOf" srcId="{F40EFE67-8BCB-4A8D-AC42-FC29353D91F3}" destId="{D2D58450-B151-4A06-A61C-45EDB971309F}" srcOrd="1" destOrd="0" presId="urn:microsoft.com/office/officeart/2005/8/layout/list1"/>
    <dgm:cxn modelId="{B36AE253-34C4-4A43-AC59-51226E799EFA}" type="presParOf" srcId="{6016EDDA-3ECA-477E-A8EF-59F3B2A48352}" destId="{1A107034-8181-493A-992B-AEF36869648B}" srcOrd="1" destOrd="0" presId="urn:microsoft.com/office/officeart/2005/8/layout/list1"/>
    <dgm:cxn modelId="{13DE14BF-C08C-44AA-BDE9-A09861F423E2}" type="presParOf" srcId="{6016EDDA-3ECA-477E-A8EF-59F3B2A48352}" destId="{8BDCD2C6-A63C-4318-AB50-B94A005C7C8B}" srcOrd="2" destOrd="0" presId="urn:microsoft.com/office/officeart/2005/8/layout/list1"/>
    <dgm:cxn modelId="{7FD46415-8A4C-457F-99E6-FD2F8D06EB1E}" type="presParOf" srcId="{6016EDDA-3ECA-477E-A8EF-59F3B2A48352}" destId="{EAFE0093-6E03-4A34-A0F0-5988E874C2CD}" srcOrd="3" destOrd="0" presId="urn:microsoft.com/office/officeart/2005/8/layout/list1"/>
    <dgm:cxn modelId="{168FB0DE-A4EA-4E4A-A585-5CABD1C1C510}" type="presParOf" srcId="{6016EDDA-3ECA-477E-A8EF-59F3B2A48352}" destId="{5C3F8669-9ABF-48EF-91F0-492F9899575B}" srcOrd="4" destOrd="0" presId="urn:microsoft.com/office/officeart/2005/8/layout/list1"/>
    <dgm:cxn modelId="{EC1A1AA1-C6D6-41AA-A2C2-57F871A097BC}" type="presParOf" srcId="{5C3F8669-9ABF-48EF-91F0-492F9899575B}" destId="{61DD550A-514A-4F7C-AF2C-E10191487046}" srcOrd="0" destOrd="0" presId="urn:microsoft.com/office/officeart/2005/8/layout/list1"/>
    <dgm:cxn modelId="{D879C09E-9F71-496D-BEA7-6DB11BEEF21D}" type="presParOf" srcId="{5C3F8669-9ABF-48EF-91F0-492F9899575B}" destId="{93993A5B-0BE2-4EAD-BD29-87DD565E40E3}" srcOrd="1" destOrd="0" presId="urn:microsoft.com/office/officeart/2005/8/layout/list1"/>
    <dgm:cxn modelId="{9822C261-12F7-4E03-B0ED-DAE77216A432}" type="presParOf" srcId="{6016EDDA-3ECA-477E-A8EF-59F3B2A48352}" destId="{1F5FF928-13C4-4C6E-9DB6-D360140279BA}" srcOrd="5" destOrd="0" presId="urn:microsoft.com/office/officeart/2005/8/layout/list1"/>
    <dgm:cxn modelId="{370D8447-52BA-4048-858B-0B8AB3F63529}" type="presParOf" srcId="{6016EDDA-3ECA-477E-A8EF-59F3B2A48352}" destId="{DE1BA929-CA24-4036-8219-67FD7B1192DF}" srcOrd="6"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B42E835-C1F2-46E0-8EF5-2FE72104C6E9}" type="doc">
      <dgm:prSet loTypeId="urn:microsoft.com/office/officeart/2005/8/layout/process5" loCatId="process" qsTypeId="urn:microsoft.com/office/officeart/2005/8/quickstyle/simple5" qsCatId="simple" csTypeId="urn:microsoft.com/office/officeart/2005/8/colors/accent1_1" csCatId="accent1" phldr="1"/>
      <dgm:spPr/>
      <dgm:t>
        <a:bodyPr/>
        <a:lstStyle/>
        <a:p>
          <a:endParaRPr lang="en-US"/>
        </a:p>
      </dgm:t>
    </dgm:pt>
    <dgm:pt modelId="{8FE30B2C-7260-45C5-BD90-9CA87D5128E1}">
      <dgm:prSet/>
      <dgm:spPr/>
      <dgm:t>
        <a:bodyPr/>
        <a:lstStyle/>
        <a:p>
          <a:r>
            <a:rPr lang="en-US" dirty="0" smtClean="0">
              <a:solidFill>
                <a:schemeClr val="tx1"/>
              </a:solidFill>
              <a:latin typeface="Calibri" pitchFamily="34" charset="0"/>
              <a:cs typeface="Calibri" pitchFamily="34" charset="0"/>
            </a:rPr>
            <a:t>Define Sectors</a:t>
          </a:r>
          <a:endParaRPr lang="en-US" dirty="0">
            <a:solidFill>
              <a:schemeClr val="tx1"/>
            </a:solidFill>
            <a:latin typeface="Calibri" pitchFamily="34" charset="0"/>
            <a:cs typeface="Calibri" pitchFamily="34" charset="0"/>
          </a:endParaRPr>
        </a:p>
      </dgm:t>
    </dgm:pt>
    <dgm:pt modelId="{9286C330-52F5-4D4A-8B42-8DE30B634F85}" type="parTrans" cxnId="{F683137A-5A43-4F70-9746-E3E89B654DBC}">
      <dgm:prSet/>
      <dgm:spPr/>
      <dgm:t>
        <a:bodyPr/>
        <a:lstStyle/>
        <a:p>
          <a:endParaRPr lang="en-US"/>
        </a:p>
      </dgm:t>
    </dgm:pt>
    <dgm:pt modelId="{CC2D18E3-2885-49BD-BF13-255F2AF2A361}" type="sibTrans" cxnId="{F683137A-5A43-4F70-9746-E3E89B654DBC}">
      <dgm:prSet/>
      <dgm:spPr>
        <a:solidFill>
          <a:srgbClr val="FFC000"/>
        </a:solidFill>
      </dgm:spPr>
      <dgm:t>
        <a:bodyPr/>
        <a:lstStyle/>
        <a:p>
          <a:endParaRPr lang="en-US"/>
        </a:p>
      </dgm:t>
    </dgm:pt>
    <dgm:pt modelId="{60C74B11-8E00-4482-BDC1-66A37066AEBE}">
      <dgm:prSet/>
      <dgm:spPr/>
      <dgm:t>
        <a:bodyPr/>
        <a:lstStyle/>
        <a:p>
          <a:r>
            <a:rPr lang="en-US" dirty="0" smtClean="0">
              <a:solidFill>
                <a:schemeClr val="tx1"/>
              </a:solidFill>
              <a:latin typeface="Calibri" pitchFamily="34" charset="0"/>
              <a:cs typeface="Calibri" pitchFamily="34" charset="0"/>
            </a:rPr>
            <a:t>Define Financial Products</a:t>
          </a:r>
          <a:endParaRPr lang="en-US" dirty="0">
            <a:solidFill>
              <a:schemeClr val="tx1"/>
            </a:solidFill>
            <a:latin typeface="Calibri" pitchFamily="34" charset="0"/>
            <a:cs typeface="Calibri" pitchFamily="34" charset="0"/>
          </a:endParaRPr>
        </a:p>
      </dgm:t>
    </dgm:pt>
    <dgm:pt modelId="{1EAD6D0D-8772-4F13-B809-0DA78F3EFCA3}" type="parTrans" cxnId="{32F17C7E-3E2D-4DAC-81AD-2F417972E3E9}">
      <dgm:prSet/>
      <dgm:spPr/>
      <dgm:t>
        <a:bodyPr/>
        <a:lstStyle/>
        <a:p>
          <a:endParaRPr lang="en-US"/>
        </a:p>
      </dgm:t>
    </dgm:pt>
    <dgm:pt modelId="{4749BE20-8C63-4C23-9196-E237B17D9F3C}" type="sibTrans" cxnId="{32F17C7E-3E2D-4DAC-81AD-2F417972E3E9}">
      <dgm:prSet/>
      <dgm:spPr>
        <a:solidFill>
          <a:srgbClr val="FFC000"/>
        </a:solidFill>
      </dgm:spPr>
      <dgm:t>
        <a:bodyPr/>
        <a:lstStyle/>
        <a:p>
          <a:endParaRPr lang="en-US"/>
        </a:p>
      </dgm:t>
    </dgm:pt>
    <dgm:pt modelId="{D0C8068A-FD06-4235-A2F8-BFCC6F5C99BC}">
      <dgm:prSet/>
      <dgm:spPr/>
      <dgm:t>
        <a:bodyPr/>
        <a:lstStyle/>
        <a:p>
          <a:r>
            <a:rPr lang="en-US" dirty="0" smtClean="0">
              <a:solidFill>
                <a:schemeClr val="tx1"/>
              </a:solidFill>
              <a:latin typeface="Calibri" pitchFamily="34" charset="0"/>
              <a:cs typeface="Calibri" pitchFamily="34" charset="0"/>
            </a:rPr>
            <a:t>Set Provision Rate According to Debt Aging</a:t>
          </a:r>
          <a:endParaRPr lang="en-US" dirty="0">
            <a:solidFill>
              <a:schemeClr val="tx1"/>
            </a:solidFill>
            <a:latin typeface="Calibri" pitchFamily="34" charset="0"/>
            <a:cs typeface="Calibri" pitchFamily="34" charset="0"/>
          </a:endParaRPr>
        </a:p>
      </dgm:t>
    </dgm:pt>
    <dgm:pt modelId="{BCCD459B-DDC2-4C05-8791-A6AC38E9119D}" type="parTrans" cxnId="{D8E78C97-C4F2-4817-BC4F-014720D4ED9D}">
      <dgm:prSet/>
      <dgm:spPr/>
      <dgm:t>
        <a:bodyPr/>
        <a:lstStyle/>
        <a:p>
          <a:endParaRPr lang="en-US"/>
        </a:p>
      </dgm:t>
    </dgm:pt>
    <dgm:pt modelId="{86CAB99A-447F-4298-B2B2-93D25EC59A39}" type="sibTrans" cxnId="{D8E78C97-C4F2-4817-BC4F-014720D4ED9D}">
      <dgm:prSet/>
      <dgm:spPr>
        <a:solidFill>
          <a:srgbClr val="FFC000"/>
        </a:solidFill>
      </dgm:spPr>
      <dgm:t>
        <a:bodyPr/>
        <a:lstStyle/>
        <a:p>
          <a:endParaRPr lang="en-US"/>
        </a:p>
      </dgm:t>
    </dgm:pt>
    <dgm:pt modelId="{CF73B6C8-05E0-44C6-9E0D-AF0B4637BA7E}">
      <dgm:prSet/>
      <dgm:spPr/>
      <dgm:t>
        <a:bodyPr/>
        <a:lstStyle/>
        <a:p>
          <a:r>
            <a:rPr lang="en-US" dirty="0" smtClean="0">
              <a:solidFill>
                <a:schemeClr val="tx1"/>
              </a:solidFill>
              <a:latin typeface="Calibri" pitchFamily="34" charset="0"/>
              <a:cs typeface="Calibri" pitchFamily="34" charset="0"/>
            </a:rPr>
            <a:t>Set Specific Customer</a:t>
          </a:r>
          <a:endParaRPr lang="en-US" dirty="0">
            <a:solidFill>
              <a:schemeClr val="tx1"/>
            </a:solidFill>
            <a:latin typeface="Calibri" pitchFamily="34" charset="0"/>
            <a:cs typeface="Calibri" pitchFamily="34" charset="0"/>
          </a:endParaRPr>
        </a:p>
      </dgm:t>
    </dgm:pt>
    <dgm:pt modelId="{823F05CF-BD06-4831-9E8A-EDC1BDBB8C9C}" type="parTrans" cxnId="{7AEB58EC-7B52-4F42-B6E6-B0C09F9CEC93}">
      <dgm:prSet/>
      <dgm:spPr/>
      <dgm:t>
        <a:bodyPr/>
        <a:lstStyle/>
        <a:p>
          <a:endParaRPr lang="en-US"/>
        </a:p>
      </dgm:t>
    </dgm:pt>
    <dgm:pt modelId="{4730C1EF-E546-4166-874C-5E1FA6B43AEA}" type="sibTrans" cxnId="{7AEB58EC-7B52-4F42-B6E6-B0C09F9CEC93}">
      <dgm:prSet/>
      <dgm:spPr>
        <a:solidFill>
          <a:srgbClr val="FFC000"/>
        </a:solidFill>
      </dgm:spPr>
      <dgm:t>
        <a:bodyPr/>
        <a:lstStyle/>
        <a:p>
          <a:endParaRPr lang="en-US"/>
        </a:p>
      </dgm:t>
    </dgm:pt>
    <dgm:pt modelId="{609C8038-AD6A-4B4F-8214-6D7D28BC41E2}">
      <dgm:prSet/>
      <dgm:spPr/>
      <dgm:t>
        <a:bodyPr/>
        <a:lstStyle/>
        <a:p>
          <a:r>
            <a:rPr lang="en-US" dirty="0" smtClean="0">
              <a:solidFill>
                <a:schemeClr val="tx1"/>
              </a:solidFill>
              <a:latin typeface="Calibri" pitchFamily="34" charset="0"/>
              <a:cs typeface="Calibri" pitchFamily="34" charset="0"/>
            </a:rPr>
            <a:t>Set Specific Contract</a:t>
          </a:r>
          <a:endParaRPr lang="en-US" dirty="0">
            <a:solidFill>
              <a:schemeClr val="tx1"/>
            </a:solidFill>
            <a:latin typeface="Calibri" pitchFamily="34" charset="0"/>
            <a:cs typeface="Calibri" pitchFamily="34" charset="0"/>
          </a:endParaRPr>
        </a:p>
      </dgm:t>
    </dgm:pt>
    <dgm:pt modelId="{B6C9AA4F-AC19-40E0-8ED0-46B337F537FA}" type="parTrans" cxnId="{CB39BA72-1C72-4968-988B-D71D2D77BC68}">
      <dgm:prSet/>
      <dgm:spPr/>
      <dgm:t>
        <a:bodyPr/>
        <a:lstStyle/>
        <a:p>
          <a:endParaRPr lang="en-US"/>
        </a:p>
      </dgm:t>
    </dgm:pt>
    <dgm:pt modelId="{8B5F06DA-3A1E-4445-B3B8-C81179A22E2D}" type="sibTrans" cxnId="{CB39BA72-1C72-4968-988B-D71D2D77BC68}">
      <dgm:prSet/>
      <dgm:spPr>
        <a:solidFill>
          <a:srgbClr val="FFC000"/>
        </a:solidFill>
      </dgm:spPr>
      <dgm:t>
        <a:bodyPr/>
        <a:lstStyle/>
        <a:p>
          <a:endParaRPr lang="en-US"/>
        </a:p>
      </dgm:t>
    </dgm:pt>
    <dgm:pt modelId="{F6550E87-88FD-4C71-8038-0DE987E64BB5}">
      <dgm:prSet/>
      <dgm:spPr/>
      <dgm:t>
        <a:bodyPr/>
        <a:lstStyle/>
        <a:p>
          <a:r>
            <a:rPr lang="en-US" dirty="0" smtClean="0">
              <a:solidFill>
                <a:schemeClr val="tx1"/>
              </a:solidFill>
              <a:latin typeface="Calibri" pitchFamily="34" charset="0"/>
              <a:cs typeface="Calibri" pitchFamily="34" charset="0"/>
            </a:rPr>
            <a:t>Set Provision Value</a:t>
          </a:r>
          <a:endParaRPr lang="en-US" dirty="0">
            <a:solidFill>
              <a:schemeClr val="tx1"/>
            </a:solidFill>
            <a:latin typeface="Calibri" pitchFamily="34" charset="0"/>
            <a:cs typeface="Calibri" pitchFamily="34" charset="0"/>
          </a:endParaRPr>
        </a:p>
      </dgm:t>
    </dgm:pt>
    <dgm:pt modelId="{0CB8A736-3361-4B16-B69F-54F19C19FFFF}" type="parTrans" cxnId="{E0DD6D34-EAB0-464C-A64C-2D602F7076C2}">
      <dgm:prSet/>
      <dgm:spPr/>
      <dgm:t>
        <a:bodyPr/>
        <a:lstStyle/>
        <a:p>
          <a:endParaRPr lang="en-US"/>
        </a:p>
      </dgm:t>
    </dgm:pt>
    <dgm:pt modelId="{1101CFFC-549C-4116-92DD-D1096C7A6C29}" type="sibTrans" cxnId="{E0DD6D34-EAB0-464C-A64C-2D602F7076C2}">
      <dgm:prSet/>
      <dgm:spPr>
        <a:solidFill>
          <a:srgbClr val="FFC000"/>
        </a:solidFill>
      </dgm:spPr>
      <dgm:t>
        <a:bodyPr/>
        <a:lstStyle/>
        <a:p>
          <a:endParaRPr lang="en-US"/>
        </a:p>
      </dgm:t>
    </dgm:pt>
    <dgm:pt modelId="{E59F2844-DA51-4F3C-ACE2-CD62601C1934}">
      <dgm:prSet/>
      <dgm:spPr/>
      <dgm:t>
        <a:bodyPr/>
        <a:lstStyle/>
        <a:p>
          <a:r>
            <a:rPr lang="en-US" dirty="0" smtClean="0">
              <a:solidFill>
                <a:schemeClr val="tx1"/>
              </a:solidFill>
              <a:latin typeface="Calibri" pitchFamily="34" charset="0"/>
              <a:cs typeface="Calibri" pitchFamily="34" charset="0"/>
            </a:rPr>
            <a:t>Set Calculation Provision Period</a:t>
          </a:r>
          <a:endParaRPr lang="en-US" dirty="0">
            <a:solidFill>
              <a:schemeClr val="tx1"/>
            </a:solidFill>
            <a:latin typeface="Calibri" pitchFamily="34" charset="0"/>
            <a:cs typeface="Calibri" pitchFamily="34" charset="0"/>
          </a:endParaRPr>
        </a:p>
      </dgm:t>
    </dgm:pt>
    <dgm:pt modelId="{89266850-DFA4-42AF-8E66-9AD29958F1E5}" type="parTrans" cxnId="{CA8F7E7E-C6EA-44DF-8229-9FA0B6B88F3A}">
      <dgm:prSet/>
      <dgm:spPr/>
      <dgm:t>
        <a:bodyPr/>
        <a:lstStyle/>
        <a:p>
          <a:endParaRPr lang="en-US"/>
        </a:p>
      </dgm:t>
    </dgm:pt>
    <dgm:pt modelId="{8D526EED-18F7-4672-8472-CBD0B6113EDA}" type="sibTrans" cxnId="{CA8F7E7E-C6EA-44DF-8229-9FA0B6B88F3A}">
      <dgm:prSet/>
      <dgm:spPr/>
      <dgm:t>
        <a:bodyPr/>
        <a:lstStyle/>
        <a:p>
          <a:endParaRPr lang="en-US"/>
        </a:p>
      </dgm:t>
    </dgm:pt>
    <dgm:pt modelId="{85BB83B1-F877-4547-8FF1-7161BBBB0874}" type="pres">
      <dgm:prSet presAssocID="{AB42E835-C1F2-46E0-8EF5-2FE72104C6E9}" presName="diagram" presStyleCnt="0">
        <dgm:presLayoutVars>
          <dgm:dir/>
          <dgm:resizeHandles val="exact"/>
        </dgm:presLayoutVars>
      </dgm:prSet>
      <dgm:spPr/>
      <dgm:t>
        <a:bodyPr/>
        <a:lstStyle/>
        <a:p>
          <a:endParaRPr lang="en-US"/>
        </a:p>
      </dgm:t>
    </dgm:pt>
    <dgm:pt modelId="{A14C0964-63C3-4E4C-9191-D5928F89B9EF}" type="pres">
      <dgm:prSet presAssocID="{8FE30B2C-7260-45C5-BD90-9CA87D5128E1}" presName="node" presStyleLbl="node1" presStyleIdx="0" presStyleCnt="7">
        <dgm:presLayoutVars>
          <dgm:bulletEnabled val="1"/>
        </dgm:presLayoutVars>
      </dgm:prSet>
      <dgm:spPr/>
      <dgm:t>
        <a:bodyPr/>
        <a:lstStyle/>
        <a:p>
          <a:endParaRPr lang="en-US"/>
        </a:p>
      </dgm:t>
    </dgm:pt>
    <dgm:pt modelId="{8DAEF007-6AC2-4726-990F-51018DF40AC9}" type="pres">
      <dgm:prSet presAssocID="{CC2D18E3-2885-49BD-BF13-255F2AF2A361}" presName="sibTrans" presStyleLbl="sibTrans2D1" presStyleIdx="0" presStyleCnt="6"/>
      <dgm:spPr/>
      <dgm:t>
        <a:bodyPr/>
        <a:lstStyle/>
        <a:p>
          <a:endParaRPr lang="en-US"/>
        </a:p>
      </dgm:t>
    </dgm:pt>
    <dgm:pt modelId="{AB70813B-435B-4889-BFD1-F8D3889E6492}" type="pres">
      <dgm:prSet presAssocID="{CC2D18E3-2885-49BD-BF13-255F2AF2A361}" presName="connectorText" presStyleLbl="sibTrans2D1" presStyleIdx="0" presStyleCnt="6"/>
      <dgm:spPr/>
      <dgm:t>
        <a:bodyPr/>
        <a:lstStyle/>
        <a:p>
          <a:endParaRPr lang="en-US"/>
        </a:p>
      </dgm:t>
    </dgm:pt>
    <dgm:pt modelId="{1D8643C4-4F10-40F8-87AE-F3D8D7C77D3C}" type="pres">
      <dgm:prSet presAssocID="{60C74B11-8E00-4482-BDC1-66A37066AEBE}" presName="node" presStyleLbl="node1" presStyleIdx="1" presStyleCnt="7">
        <dgm:presLayoutVars>
          <dgm:bulletEnabled val="1"/>
        </dgm:presLayoutVars>
      </dgm:prSet>
      <dgm:spPr/>
      <dgm:t>
        <a:bodyPr/>
        <a:lstStyle/>
        <a:p>
          <a:endParaRPr lang="en-US"/>
        </a:p>
      </dgm:t>
    </dgm:pt>
    <dgm:pt modelId="{69A1CD62-A232-4D2B-95CD-F5613B96BF37}" type="pres">
      <dgm:prSet presAssocID="{4749BE20-8C63-4C23-9196-E237B17D9F3C}" presName="sibTrans" presStyleLbl="sibTrans2D1" presStyleIdx="1" presStyleCnt="6"/>
      <dgm:spPr/>
      <dgm:t>
        <a:bodyPr/>
        <a:lstStyle/>
        <a:p>
          <a:endParaRPr lang="en-US"/>
        </a:p>
      </dgm:t>
    </dgm:pt>
    <dgm:pt modelId="{924BC07F-AF02-4DF0-B9D7-51F2F76AD1F1}" type="pres">
      <dgm:prSet presAssocID="{4749BE20-8C63-4C23-9196-E237B17D9F3C}" presName="connectorText" presStyleLbl="sibTrans2D1" presStyleIdx="1" presStyleCnt="6"/>
      <dgm:spPr/>
      <dgm:t>
        <a:bodyPr/>
        <a:lstStyle/>
        <a:p>
          <a:endParaRPr lang="en-US"/>
        </a:p>
      </dgm:t>
    </dgm:pt>
    <dgm:pt modelId="{435A5967-95F7-46F6-B554-4BCE4F1DBBB6}" type="pres">
      <dgm:prSet presAssocID="{D0C8068A-FD06-4235-A2F8-BFCC6F5C99BC}" presName="node" presStyleLbl="node1" presStyleIdx="2" presStyleCnt="7">
        <dgm:presLayoutVars>
          <dgm:bulletEnabled val="1"/>
        </dgm:presLayoutVars>
      </dgm:prSet>
      <dgm:spPr/>
      <dgm:t>
        <a:bodyPr/>
        <a:lstStyle/>
        <a:p>
          <a:endParaRPr lang="en-US"/>
        </a:p>
      </dgm:t>
    </dgm:pt>
    <dgm:pt modelId="{F8F8D080-FBBD-4E3F-B305-D107D9073DEE}" type="pres">
      <dgm:prSet presAssocID="{86CAB99A-447F-4298-B2B2-93D25EC59A39}" presName="sibTrans" presStyleLbl="sibTrans2D1" presStyleIdx="2" presStyleCnt="6"/>
      <dgm:spPr/>
      <dgm:t>
        <a:bodyPr/>
        <a:lstStyle/>
        <a:p>
          <a:endParaRPr lang="en-US"/>
        </a:p>
      </dgm:t>
    </dgm:pt>
    <dgm:pt modelId="{DF831791-B182-489C-A83E-480C4753EA02}" type="pres">
      <dgm:prSet presAssocID="{86CAB99A-447F-4298-B2B2-93D25EC59A39}" presName="connectorText" presStyleLbl="sibTrans2D1" presStyleIdx="2" presStyleCnt="6"/>
      <dgm:spPr/>
      <dgm:t>
        <a:bodyPr/>
        <a:lstStyle/>
        <a:p>
          <a:endParaRPr lang="en-US"/>
        </a:p>
      </dgm:t>
    </dgm:pt>
    <dgm:pt modelId="{0693E94A-2099-4885-BC3F-0F39C8FFE8FC}" type="pres">
      <dgm:prSet presAssocID="{CF73B6C8-05E0-44C6-9E0D-AF0B4637BA7E}" presName="node" presStyleLbl="node1" presStyleIdx="3" presStyleCnt="7">
        <dgm:presLayoutVars>
          <dgm:bulletEnabled val="1"/>
        </dgm:presLayoutVars>
      </dgm:prSet>
      <dgm:spPr/>
      <dgm:t>
        <a:bodyPr/>
        <a:lstStyle/>
        <a:p>
          <a:endParaRPr lang="en-US"/>
        </a:p>
      </dgm:t>
    </dgm:pt>
    <dgm:pt modelId="{71893624-2349-4ABE-830E-4EFDCFF7A319}" type="pres">
      <dgm:prSet presAssocID="{4730C1EF-E546-4166-874C-5E1FA6B43AEA}" presName="sibTrans" presStyleLbl="sibTrans2D1" presStyleIdx="3" presStyleCnt="6"/>
      <dgm:spPr/>
      <dgm:t>
        <a:bodyPr/>
        <a:lstStyle/>
        <a:p>
          <a:endParaRPr lang="en-US"/>
        </a:p>
      </dgm:t>
    </dgm:pt>
    <dgm:pt modelId="{6FBF3FC1-3B05-4F07-B833-09E2899BD264}" type="pres">
      <dgm:prSet presAssocID="{4730C1EF-E546-4166-874C-5E1FA6B43AEA}" presName="connectorText" presStyleLbl="sibTrans2D1" presStyleIdx="3" presStyleCnt="6"/>
      <dgm:spPr/>
      <dgm:t>
        <a:bodyPr/>
        <a:lstStyle/>
        <a:p>
          <a:endParaRPr lang="en-US"/>
        </a:p>
      </dgm:t>
    </dgm:pt>
    <dgm:pt modelId="{B81BED6B-9672-4A01-B139-FD4DBFA648DA}" type="pres">
      <dgm:prSet presAssocID="{609C8038-AD6A-4B4F-8214-6D7D28BC41E2}" presName="node" presStyleLbl="node1" presStyleIdx="4" presStyleCnt="7">
        <dgm:presLayoutVars>
          <dgm:bulletEnabled val="1"/>
        </dgm:presLayoutVars>
      </dgm:prSet>
      <dgm:spPr/>
      <dgm:t>
        <a:bodyPr/>
        <a:lstStyle/>
        <a:p>
          <a:endParaRPr lang="en-US"/>
        </a:p>
      </dgm:t>
    </dgm:pt>
    <dgm:pt modelId="{CF5F765B-338D-405D-9ACE-3F06EAEF97BC}" type="pres">
      <dgm:prSet presAssocID="{8B5F06DA-3A1E-4445-B3B8-C81179A22E2D}" presName="sibTrans" presStyleLbl="sibTrans2D1" presStyleIdx="4" presStyleCnt="6"/>
      <dgm:spPr/>
      <dgm:t>
        <a:bodyPr/>
        <a:lstStyle/>
        <a:p>
          <a:endParaRPr lang="en-US"/>
        </a:p>
      </dgm:t>
    </dgm:pt>
    <dgm:pt modelId="{52F778FE-1C89-4792-B7D5-E3DD76811A37}" type="pres">
      <dgm:prSet presAssocID="{8B5F06DA-3A1E-4445-B3B8-C81179A22E2D}" presName="connectorText" presStyleLbl="sibTrans2D1" presStyleIdx="4" presStyleCnt="6"/>
      <dgm:spPr/>
      <dgm:t>
        <a:bodyPr/>
        <a:lstStyle/>
        <a:p>
          <a:endParaRPr lang="en-US"/>
        </a:p>
      </dgm:t>
    </dgm:pt>
    <dgm:pt modelId="{D88483BF-7E06-4167-BD6A-037E89108192}" type="pres">
      <dgm:prSet presAssocID="{F6550E87-88FD-4C71-8038-0DE987E64BB5}" presName="node" presStyleLbl="node1" presStyleIdx="5" presStyleCnt="7">
        <dgm:presLayoutVars>
          <dgm:bulletEnabled val="1"/>
        </dgm:presLayoutVars>
      </dgm:prSet>
      <dgm:spPr/>
      <dgm:t>
        <a:bodyPr/>
        <a:lstStyle/>
        <a:p>
          <a:endParaRPr lang="en-US"/>
        </a:p>
      </dgm:t>
    </dgm:pt>
    <dgm:pt modelId="{4D387495-F2A4-40BA-9A46-AB4CC6CD9834}" type="pres">
      <dgm:prSet presAssocID="{1101CFFC-549C-4116-92DD-D1096C7A6C29}" presName="sibTrans" presStyleLbl="sibTrans2D1" presStyleIdx="5" presStyleCnt="6"/>
      <dgm:spPr/>
      <dgm:t>
        <a:bodyPr/>
        <a:lstStyle/>
        <a:p>
          <a:endParaRPr lang="en-US"/>
        </a:p>
      </dgm:t>
    </dgm:pt>
    <dgm:pt modelId="{02E644E0-8070-4063-815D-35AEEC42E036}" type="pres">
      <dgm:prSet presAssocID="{1101CFFC-549C-4116-92DD-D1096C7A6C29}" presName="connectorText" presStyleLbl="sibTrans2D1" presStyleIdx="5" presStyleCnt="6"/>
      <dgm:spPr/>
      <dgm:t>
        <a:bodyPr/>
        <a:lstStyle/>
        <a:p>
          <a:endParaRPr lang="en-US"/>
        </a:p>
      </dgm:t>
    </dgm:pt>
    <dgm:pt modelId="{82B0F8BF-A3FC-4B0C-94BB-B67AF50ABCAE}" type="pres">
      <dgm:prSet presAssocID="{E59F2844-DA51-4F3C-ACE2-CD62601C1934}" presName="node" presStyleLbl="node1" presStyleIdx="6" presStyleCnt="7">
        <dgm:presLayoutVars>
          <dgm:bulletEnabled val="1"/>
        </dgm:presLayoutVars>
      </dgm:prSet>
      <dgm:spPr/>
      <dgm:t>
        <a:bodyPr/>
        <a:lstStyle/>
        <a:p>
          <a:endParaRPr lang="en-US"/>
        </a:p>
      </dgm:t>
    </dgm:pt>
  </dgm:ptLst>
  <dgm:cxnLst>
    <dgm:cxn modelId="{25A989BE-E7D2-46A4-9D63-2E10CEE59E7F}" type="presOf" srcId="{8B5F06DA-3A1E-4445-B3B8-C81179A22E2D}" destId="{52F778FE-1C89-4792-B7D5-E3DD76811A37}" srcOrd="1" destOrd="0" presId="urn:microsoft.com/office/officeart/2005/8/layout/process5"/>
    <dgm:cxn modelId="{3235D9FA-631F-41D9-B6D1-EE2ED9CE5DE3}" type="presOf" srcId="{60C74B11-8E00-4482-BDC1-66A37066AEBE}" destId="{1D8643C4-4F10-40F8-87AE-F3D8D7C77D3C}" srcOrd="0" destOrd="0" presId="urn:microsoft.com/office/officeart/2005/8/layout/process5"/>
    <dgm:cxn modelId="{4D647504-2934-447D-8493-F3AF26841D5C}" type="presOf" srcId="{F6550E87-88FD-4C71-8038-0DE987E64BB5}" destId="{D88483BF-7E06-4167-BD6A-037E89108192}" srcOrd="0" destOrd="0" presId="urn:microsoft.com/office/officeart/2005/8/layout/process5"/>
    <dgm:cxn modelId="{E0DD6D34-EAB0-464C-A64C-2D602F7076C2}" srcId="{AB42E835-C1F2-46E0-8EF5-2FE72104C6E9}" destId="{F6550E87-88FD-4C71-8038-0DE987E64BB5}" srcOrd="5" destOrd="0" parTransId="{0CB8A736-3361-4B16-B69F-54F19C19FFFF}" sibTransId="{1101CFFC-549C-4116-92DD-D1096C7A6C29}"/>
    <dgm:cxn modelId="{D8E78C97-C4F2-4817-BC4F-014720D4ED9D}" srcId="{AB42E835-C1F2-46E0-8EF5-2FE72104C6E9}" destId="{D0C8068A-FD06-4235-A2F8-BFCC6F5C99BC}" srcOrd="2" destOrd="0" parTransId="{BCCD459B-DDC2-4C05-8791-A6AC38E9119D}" sibTransId="{86CAB99A-447F-4298-B2B2-93D25EC59A39}"/>
    <dgm:cxn modelId="{CA8F7E7E-C6EA-44DF-8229-9FA0B6B88F3A}" srcId="{AB42E835-C1F2-46E0-8EF5-2FE72104C6E9}" destId="{E59F2844-DA51-4F3C-ACE2-CD62601C1934}" srcOrd="6" destOrd="0" parTransId="{89266850-DFA4-42AF-8E66-9AD29958F1E5}" sibTransId="{8D526EED-18F7-4672-8472-CBD0B6113EDA}"/>
    <dgm:cxn modelId="{614C7BA1-632A-4105-BECC-F1F6103D8D7F}" type="presOf" srcId="{4730C1EF-E546-4166-874C-5E1FA6B43AEA}" destId="{6FBF3FC1-3B05-4F07-B833-09E2899BD264}" srcOrd="1" destOrd="0" presId="urn:microsoft.com/office/officeart/2005/8/layout/process5"/>
    <dgm:cxn modelId="{7AEB58EC-7B52-4F42-B6E6-B0C09F9CEC93}" srcId="{AB42E835-C1F2-46E0-8EF5-2FE72104C6E9}" destId="{CF73B6C8-05E0-44C6-9E0D-AF0B4637BA7E}" srcOrd="3" destOrd="0" parTransId="{823F05CF-BD06-4831-9E8A-EDC1BDBB8C9C}" sibTransId="{4730C1EF-E546-4166-874C-5E1FA6B43AEA}"/>
    <dgm:cxn modelId="{439D0114-6CC8-4B51-AC43-825AFFAE82C2}" type="presOf" srcId="{609C8038-AD6A-4B4F-8214-6D7D28BC41E2}" destId="{B81BED6B-9672-4A01-B139-FD4DBFA648DA}" srcOrd="0" destOrd="0" presId="urn:microsoft.com/office/officeart/2005/8/layout/process5"/>
    <dgm:cxn modelId="{348A2D78-44C0-4BAF-BDE3-8CA456A83500}" type="presOf" srcId="{D0C8068A-FD06-4235-A2F8-BFCC6F5C99BC}" destId="{435A5967-95F7-46F6-B554-4BCE4F1DBBB6}" srcOrd="0" destOrd="0" presId="urn:microsoft.com/office/officeart/2005/8/layout/process5"/>
    <dgm:cxn modelId="{DC3AD125-507F-4BA8-96D4-BDE3ECCE37B6}" type="presOf" srcId="{86CAB99A-447F-4298-B2B2-93D25EC59A39}" destId="{F8F8D080-FBBD-4E3F-B305-D107D9073DEE}" srcOrd="0" destOrd="0" presId="urn:microsoft.com/office/officeart/2005/8/layout/process5"/>
    <dgm:cxn modelId="{F1F7540B-1DCD-4B73-A35B-7EF41C592668}" type="presOf" srcId="{1101CFFC-549C-4116-92DD-D1096C7A6C29}" destId="{02E644E0-8070-4063-815D-35AEEC42E036}" srcOrd="1" destOrd="0" presId="urn:microsoft.com/office/officeart/2005/8/layout/process5"/>
    <dgm:cxn modelId="{3623A9F5-D12E-4BDA-9E50-C4CAA55E1364}" type="presOf" srcId="{4730C1EF-E546-4166-874C-5E1FA6B43AEA}" destId="{71893624-2349-4ABE-830E-4EFDCFF7A319}" srcOrd="0" destOrd="0" presId="urn:microsoft.com/office/officeart/2005/8/layout/process5"/>
    <dgm:cxn modelId="{CB39BA72-1C72-4968-988B-D71D2D77BC68}" srcId="{AB42E835-C1F2-46E0-8EF5-2FE72104C6E9}" destId="{609C8038-AD6A-4B4F-8214-6D7D28BC41E2}" srcOrd="4" destOrd="0" parTransId="{B6C9AA4F-AC19-40E0-8ED0-46B337F537FA}" sibTransId="{8B5F06DA-3A1E-4445-B3B8-C81179A22E2D}"/>
    <dgm:cxn modelId="{A902AD30-CB0E-4D43-8576-A80406E3E954}" type="presOf" srcId="{8B5F06DA-3A1E-4445-B3B8-C81179A22E2D}" destId="{CF5F765B-338D-405D-9ACE-3F06EAEF97BC}" srcOrd="0" destOrd="0" presId="urn:microsoft.com/office/officeart/2005/8/layout/process5"/>
    <dgm:cxn modelId="{14949F7A-4DB0-4DD2-8C26-30DC18348C3D}" type="presOf" srcId="{E59F2844-DA51-4F3C-ACE2-CD62601C1934}" destId="{82B0F8BF-A3FC-4B0C-94BB-B67AF50ABCAE}" srcOrd="0" destOrd="0" presId="urn:microsoft.com/office/officeart/2005/8/layout/process5"/>
    <dgm:cxn modelId="{92148E27-5015-48CA-B2C4-9E3AD7911683}" type="presOf" srcId="{1101CFFC-549C-4116-92DD-D1096C7A6C29}" destId="{4D387495-F2A4-40BA-9A46-AB4CC6CD9834}" srcOrd="0" destOrd="0" presId="urn:microsoft.com/office/officeart/2005/8/layout/process5"/>
    <dgm:cxn modelId="{F683137A-5A43-4F70-9746-E3E89B654DBC}" srcId="{AB42E835-C1F2-46E0-8EF5-2FE72104C6E9}" destId="{8FE30B2C-7260-45C5-BD90-9CA87D5128E1}" srcOrd="0" destOrd="0" parTransId="{9286C330-52F5-4D4A-8B42-8DE30B634F85}" sibTransId="{CC2D18E3-2885-49BD-BF13-255F2AF2A361}"/>
    <dgm:cxn modelId="{735C1057-DEAC-447E-8EE1-60C115F11BD2}" type="presOf" srcId="{4749BE20-8C63-4C23-9196-E237B17D9F3C}" destId="{69A1CD62-A232-4D2B-95CD-F5613B96BF37}" srcOrd="0" destOrd="0" presId="urn:microsoft.com/office/officeart/2005/8/layout/process5"/>
    <dgm:cxn modelId="{C21F0EF7-C07C-4FAB-8D2F-6265D664CDFD}" type="presOf" srcId="{CC2D18E3-2885-49BD-BF13-255F2AF2A361}" destId="{8DAEF007-6AC2-4726-990F-51018DF40AC9}" srcOrd="0" destOrd="0" presId="urn:microsoft.com/office/officeart/2005/8/layout/process5"/>
    <dgm:cxn modelId="{220A6753-500D-4714-B67C-FC218E110958}" type="presOf" srcId="{CC2D18E3-2885-49BD-BF13-255F2AF2A361}" destId="{AB70813B-435B-4889-BFD1-F8D3889E6492}" srcOrd="1" destOrd="0" presId="urn:microsoft.com/office/officeart/2005/8/layout/process5"/>
    <dgm:cxn modelId="{D058C116-57BA-431A-AD95-5F14626B519A}" type="presOf" srcId="{4749BE20-8C63-4C23-9196-E237B17D9F3C}" destId="{924BC07F-AF02-4DF0-B9D7-51F2F76AD1F1}" srcOrd="1" destOrd="0" presId="urn:microsoft.com/office/officeart/2005/8/layout/process5"/>
    <dgm:cxn modelId="{D8933F91-8911-4059-BD61-F27A3004B47A}" type="presOf" srcId="{86CAB99A-447F-4298-B2B2-93D25EC59A39}" destId="{DF831791-B182-489C-A83E-480C4753EA02}" srcOrd="1" destOrd="0" presId="urn:microsoft.com/office/officeart/2005/8/layout/process5"/>
    <dgm:cxn modelId="{422BA012-899B-4A7E-BBD1-56BDF5AE4C8A}" type="presOf" srcId="{CF73B6C8-05E0-44C6-9E0D-AF0B4637BA7E}" destId="{0693E94A-2099-4885-BC3F-0F39C8FFE8FC}" srcOrd="0" destOrd="0" presId="urn:microsoft.com/office/officeart/2005/8/layout/process5"/>
    <dgm:cxn modelId="{58F3C757-B466-4C23-B879-99A7810C9BD9}" type="presOf" srcId="{AB42E835-C1F2-46E0-8EF5-2FE72104C6E9}" destId="{85BB83B1-F877-4547-8FF1-7161BBBB0874}" srcOrd="0" destOrd="0" presId="urn:microsoft.com/office/officeart/2005/8/layout/process5"/>
    <dgm:cxn modelId="{32F17C7E-3E2D-4DAC-81AD-2F417972E3E9}" srcId="{AB42E835-C1F2-46E0-8EF5-2FE72104C6E9}" destId="{60C74B11-8E00-4482-BDC1-66A37066AEBE}" srcOrd="1" destOrd="0" parTransId="{1EAD6D0D-8772-4F13-B809-0DA78F3EFCA3}" sibTransId="{4749BE20-8C63-4C23-9196-E237B17D9F3C}"/>
    <dgm:cxn modelId="{37C6BD0D-012B-43E9-9D76-9147123AB2BA}" type="presOf" srcId="{8FE30B2C-7260-45C5-BD90-9CA87D5128E1}" destId="{A14C0964-63C3-4E4C-9191-D5928F89B9EF}" srcOrd="0" destOrd="0" presId="urn:microsoft.com/office/officeart/2005/8/layout/process5"/>
    <dgm:cxn modelId="{5E09416B-027A-45D1-B864-F76FAAE06118}" type="presParOf" srcId="{85BB83B1-F877-4547-8FF1-7161BBBB0874}" destId="{A14C0964-63C3-4E4C-9191-D5928F89B9EF}" srcOrd="0" destOrd="0" presId="urn:microsoft.com/office/officeart/2005/8/layout/process5"/>
    <dgm:cxn modelId="{E3329CA5-8D52-46BE-B267-76E76DA3A712}" type="presParOf" srcId="{85BB83B1-F877-4547-8FF1-7161BBBB0874}" destId="{8DAEF007-6AC2-4726-990F-51018DF40AC9}" srcOrd="1" destOrd="0" presId="urn:microsoft.com/office/officeart/2005/8/layout/process5"/>
    <dgm:cxn modelId="{E0B4D6A1-4321-4CB8-ACC9-3F7A904A9C37}" type="presParOf" srcId="{8DAEF007-6AC2-4726-990F-51018DF40AC9}" destId="{AB70813B-435B-4889-BFD1-F8D3889E6492}" srcOrd="0" destOrd="0" presId="urn:microsoft.com/office/officeart/2005/8/layout/process5"/>
    <dgm:cxn modelId="{D860FFE9-0466-4684-B550-FBDEEC9B9F99}" type="presParOf" srcId="{85BB83B1-F877-4547-8FF1-7161BBBB0874}" destId="{1D8643C4-4F10-40F8-87AE-F3D8D7C77D3C}" srcOrd="2" destOrd="0" presId="urn:microsoft.com/office/officeart/2005/8/layout/process5"/>
    <dgm:cxn modelId="{7E8CE3B8-FA4D-4E6F-A1B5-9E6E12616A75}" type="presParOf" srcId="{85BB83B1-F877-4547-8FF1-7161BBBB0874}" destId="{69A1CD62-A232-4D2B-95CD-F5613B96BF37}" srcOrd="3" destOrd="0" presId="urn:microsoft.com/office/officeart/2005/8/layout/process5"/>
    <dgm:cxn modelId="{C4D5FE42-79D9-4DC9-832E-DBFEEBA8EF09}" type="presParOf" srcId="{69A1CD62-A232-4D2B-95CD-F5613B96BF37}" destId="{924BC07F-AF02-4DF0-B9D7-51F2F76AD1F1}" srcOrd="0" destOrd="0" presId="urn:microsoft.com/office/officeart/2005/8/layout/process5"/>
    <dgm:cxn modelId="{280FF7E3-838D-4A4D-9EA1-14D563EFAA4B}" type="presParOf" srcId="{85BB83B1-F877-4547-8FF1-7161BBBB0874}" destId="{435A5967-95F7-46F6-B554-4BCE4F1DBBB6}" srcOrd="4" destOrd="0" presId="urn:microsoft.com/office/officeart/2005/8/layout/process5"/>
    <dgm:cxn modelId="{F56BAAE2-159F-49AC-9B71-6AC1761465C4}" type="presParOf" srcId="{85BB83B1-F877-4547-8FF1-7161BBBB0874}" destId="{F8F8D080-FBBD-4E3F-B305-D107D9073DEE}" srcOrd="5" destOrd="0" presId="urn:microsoft.com/office/officeart/2005/8/layout/process5"/>
    <dgm:cxn modelId="{2068EFFA-2FC1-41E3-8EF5-BADE4D94C847}" type="presParOf" srcId="{F8F8D080-FBBD-4E3F-B305-D107D9073DEE}" destId="{DF831791-B182-489C-A83E-480C4753EA02}" srcOrd="0" destOrd="0" presId="urn:microsoft.com/office/officeart/2005/8/layout/process5"/>
    <dgm:cxn modelId="{6590417F-634F-4888-B7F4-1D91C6432E0A}" type="presParOf" srcId="{85BB83B1-F877-4547-8FF1-7161BBBB0874}" destId="{0693E94A-2099-4885-BC3F-0F39C8FFE8FC}" srcOrd="6" destOrd="0" presId="urn:microsoft.com/office/officeart/2005/8/layout/process5"/>
    <dgm:cxn modelId="{105979EC-EB7B-4610-9E8B-B4F8D4AD0B52}" type="presParOf" srcId="{85BB83B1-F877-4547-8FF1-7161BBBB0874}" destId="{71893624-2349-4ABE-830E-4EFDCFF7A319}" srcOrd="7" destOrd="0" presId="urn:microsoft.com/office/officeart/2005/8/layout/process5"/>
    <dgm:cxn modelId="{7E2058E0-CBFA-4E1C-9596-3EAB39ED8D79}" type="presParOf" srcId="{71893624-2349-4ABE-830E-4EFDCFF7A319}" destId="{6FBF3FC1-3B05-4F07-B833-09E2899BD264}" srcOrd="0" destOrd="0" presId="urn:microsoft.com/office/officeart/2005/8/layout/process5"/>
    <dgm:cxn modelId="{37487CEC-E9B5-4569-B4E4-F4403A2FB618}" type="presParOf" srcId="{85BB83B1-F877-4547-8FF1-7161BBBB0874}" destId="{B81BED6B-9672-4A01-B139-FD4DBFA648DA}" srcOrd="8" destOrd="0" presId="urn:microsoft.com/office/officeart/2005/8/layout/process5"/>
    <dgm:cxn modelId="{C052F26D-3F81-4210-A9AD-10E0C0EC2E86}" type="presParOf" srcId="{85BB83B1-F877-4547-8FF1-7161BBBB0874}" destId="{CF5F765B-338D-405D-9ACE-3F06EAEF97BC}" srcOrd="9" destOrd="0" presId="urn:microsoft.com/office/officeart/2005/8/layout/process5"/>
    <dgm:cxn modelId="{D5C6825F-1BC6-467A-A08D-5EE4E6309E5D}" type="presParOf" srcId="{CF5F765B-338D-405D-9ACE-3F06EAEF97BC}" destId="{52F778FE-1C89-4792-B7D5-E3DD76811A37}" srcOrd="0" destOrd="0" presId="urn:microsoft.com/office/officeart/2005/8/layout/process5"/>
    <dgm:cxn modelId="{271645FC-7982-42A3-9B3C-FCC191454DAC}" type="presParOf" srcId="{85BB83B1-F877-4547-8FF1-7161BBBB0874}" destId="{D88483BF-7E06-4167-BD6A-037E89108192}" srcOrd="10" destOrd="0" presId="urn:microsoft.com/office/officeart/2005/8/layout/process5"/>
    <dgm:cxn modelId="{FDC95C50-A998-4B32-A31A-F8BACBE6A5E7}" type="presParOf" srcId="{85BB83B1-F877-4547-8FF1-7161BBBB0874}" destId="{4D387495-F2A4-40BA-9A46-AB4CC6CD9834}" srcOrd="11" destOrd="0" presId="urn:microsoft.com/office/officeart/2005/8/layout/process5"/>
    <dgm:cxn modelId="{C3537E69-FD48-480A-A1B9-AC51BB540228}" type="presParOf" srcId="{4D387495-F2A4-40BA-9A46-AB4CC6CD9834}" destId="{02E644E0-8070-4063-815D-35AEEC42E036}" srcOrd="0" destOrd="0" presId="urn:microsoft.com/office/officeart/2005/8/layout/process5"/>
    <dgm:cxn modelId="{4BF0E049-F9CC-407F-8671-9E010410F1CF}" type="presParOf" srcId="{85BB83B1-F877-4547-8FF1-7161BBBB0874}" destId="{82B0F8BF-A3FC-4B0C-94BB-B67AF50ABCAE}" srcOrd="12" destOrd="0" presId="urn:microsoft.com/office/officeart/2005/8/layout/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94B738F-CEC2-4067-BF6E-DDBF496FB3CF}" type="doc">
      <dgm:prSet loTypeId="urn:microsoft.com/office/officeart/2005/8/layout/vList3#2" loCatId="list" qsTypeId="urn:microsoft.com/office/officeart/2005/8/quickstyle/3d2" qsCatId="3D" csTypeId="urn:microsoft.com/office/officeart/2005/8/colors/accent2_1" csCatId="accent2" phldr="1"/>
      <dgm:spPr/>
    </dgm:pt>
    <dgm:pt modelId="{A9A98C15-647E-4428-87CB-8DCA103D903C}">
      <dgm:prSet phldrT="[Text]">
        <dgm:style>
          <a:lnRef idx="1">
            <a:schemeClr val="accent3"/>
          </a:lnRef>
          <a:fillRef idx="3">
            <a:schemeClr val="accent3"/>
          </a:fillRef>
          <a:effectRef idx="2">
            <a:schemeClr val="accent3"/>
          </a:effectRef>
          <a:fontRef idx="minor">
            <a:schemeClr val="lt1"/>
          </a:fontRef>
        </dgm:style>
      </dgm:prSet>
      <dgm:spPr/>
      <dgm:t>
        <a:bodyPr/>
        <a:lstStyle/>
        <a:p>
          <a:r>
            <a:rPr lang="en-US" b="0" dirty="0" smtClean="0">
              <a:ln w="1905"/>
              <a:effectLst>
                <a:innerShdw blurRad="69850" dist="43180" dir="5400000">
                  <a:srgbClr val="000000">
                    <a:alpha val="65000"/>
                  </a:srgbClr>
                </a:innerShdw>
              </a:effectLst>
              <a:latin typeface="Calibri" pitchFamily="34" charset="0"/>
              <a:cs typeface="Calibri" pitchFamily="34" charset="0"/>
            </a:rPr>
            <a:t>Change Orders</a:t>
          </a:r>
          <a:endParaRPr lang="en-US" b="0" dirty="0"/>
        </a:p>
      </dgm:t>
    </dgm:pt>
    <dgm:pt modelId="{9B527470-9AC5-4ECE-842A-6037B6C67843}" type="parTrans" cxnId="{B4A410FE-5B79-4FD4-9B19-C5B03723645D}">
      <dgm:prSet/>
      <dgm:spPr/>
      <dgm:t>
        <a:bodyPr/>
        <a:lstStyle/>
        <a:p>
          <a:endParaRPr lang="en-US"/>
        </a:p>
      </dgm:t>
    </dgm:pt>
    <dgm:pt modelId="{C5F0A8F2-E0BA-4138-A79B-16F7C14C6776}" type="sibTrans" cxnId="{B4A410FE-5B79-4FD4-9B19-C5B03723645D}">
      <dgm:prSet/>
      <dgm:spPr/>
      <dgm:t>
        <a:bodyPr/>
        <a:lstStyle/>
        <a:p>
          <a:endParaRPr lang="en-US"/>
        </a:p>
      </dgm:t>
    </dgm:pt>
    <dgm:pt modelId="{3B74897E-FECA-4C16-B544-A8F2F6965801}">
      <dgm:prSet phldrT="[Text]">
        <dgm:style>
          <a:lnRef idx="1">
            <a:schemeClr val="accent3"/>
          </a:lnRef>
          <a:fillRef idx="3">
            <a:schemeClr val="accent3"/>
          </a:fillRef>
          <a:effectRef idx="2">
            <a:schemeClr val="accent3"/>
          </a:effectRef>
          <a:fontRef idx="minor">
            <a:schemeClr val="lt1"/>
          </a:fontRef>
        </dgm:style>
      </dgm:prSet>
      <dgm:spPr/>
      <dgm:t>
        <a:bodyPr/>
        <a:lstStyle/>
        <a:p>
          <a:r>
            <a:rPr lang="en-US" b="0" dirty="0" smtClean="0">
              <a:ln w="1905"/>
              <a:effectLst>
                <a:innerShdw blurRad="69850" dist="43180" dir="5400000">
                  <a:srgbClr val="000000">
                    <a:alpha val="65000"/>
                  </a:srgbClr>
                </a:innerShdw>
              </a:effectLst>
              <a:latin typeface="Calibri" pitchFamily="34" charset="0"/>
              <a:cs typeface="Calibri" pitchFamily="34" charset="0"/>
            </a:rPr>
            <a:t>Full Early Settlement</a:t>
          </a:r>
          <a:endParaRPr lang="en-US" b="0" dirty="0"/>
        </a:p>
      </dgm:t>
    </dgm:pt>
    <dgm:pt modelId="{A7289D58-9813-40BB-973F-6500C2983D81}" type="parTrans" cxnId="{4D1F5B60-D563-4368-BDCA-0C12C76AA4FF}">
      <dgm:prSet/>
      <dgm:spPr/>
      <dgm:t>
        <a:bodyPr/>
        <a:lstStyle/>
        <a:p>
          <a:endParaRPr lang="en-US"/>
        </a:p>
      </dgm:t>
    </dgm:pt>
    <dgm:pt modelId="{F96EC941-E08F-4393-87B3-F8B321C3E9EC}" type="sibTrans" cxnId="{4D1F5B60-D563-4368-BDCA-0C12C76AA4FF}">
      <dgm:prSet/>
      <dgm:spPr/>
      <dgm:t>
        <a:bodyPr/>
        <a:lstStyle/>
        <a:p>
          <a:endParaRPr lang="en-US"/>
        </a:p>
      </dgm:t>
    </dgm:pt>
    <dgm:pt modelId="{09240791-0C40-40EC-81CE-6C6C92A8FA85}">
      <dgm:prSet phldrT="[Text]">
        <dgm:style>
          <a:lnRef idx="1">
            <a:schemeClr val="accent3"/>
          </a:lnRef>
          <a:fillRef idx="3">
            <a:schemeClr val="accent3"/>
          </a:fillRef>
          <a:effectRef idx="2">
            <a:schemeClr val="accent3"/>
          </a:effectRef>
          <a:fontRef idx="minor">
            <a:schemeClr val="lt1"/>
          </a:fontRef>
        </dgm:style>
      </dgm:prSet>
      <dgm:spPr/>
      <dgm:t>
        <a:bodyPr/>
        <a:lstStyle/>
        <a:p>
          <a:r>
            <a:rPr lang="en-US" b="0" dirty="0" smtClean="0">
              <a:ln w="1905"/>
              <a:effectLst>
                <a:innerShdw blurRad="69850" dist="43180" dir="5400000">
                  <a:srgbClr val="000000">
                    <a:alpha val="65000"/>
                  </a:srgbClr>
                </a:innerShdw>
              </a:effectLst>
              <a:latin typeface="Calibri" pitchFamily="34" charset="0"/>
              <a:cs typeface="Calibri" pitchFamily="34" charset="0"/>
            </a:rPr>
            <a:t>Partial Early Settlement</a:t>
          </a:r>
          <a:endParaRPr lang="en-US" b="0" dirty="0"/>
        </a:p>
      </dgm:t>
    </dgm:pt>
    <dgm:pt modelId="{2B851EFE-B3F3-4F18-AC20-B6B35A1EEB93}" type="parTrans" cxnId="{710EC991-7B15-4813-9773-9EF257B11F5E}">
      <dgm:prSet/>
      <dgm:spPr/>
      <dgm:t>
        <a:bodyPr/>
        <a:lstStyle/>
        <a:p>
          <a:endParaRPr lang="en-US"/>
        </a:p>
      </dgm:t>
    </dgm:pt>
    <dgm:pt modelId="{A77405D4-09BA-49ED-83BC-F68B9B24F783}" type="sibTrans" cxnId="{710EC991-7B15-4813-9773-9EF257B11F5E}">
      <dgm:prSet/>
      <dgm:spPr/>
      <dgm:t>
        <a:bodyPr/>
        <a:lstStyle/>
        <a:p>
          <a:endParaRPr lang="en-US"/>
        </a:p>
      </dgm:t>
    </dgm:pt>
    <dgm:pt modelId="{82180999-C1EC-4B9B-8308-99CF7FFB919A}">
      <dgm:prSet phldrT="[Text]">
        <dgm:style>
          <a:lnRef idx="1">
            <a:schemeClr val="accent3"/>
          </a:lnRef>
          <a:fillRef idx="3">
            <a:schemeClr val="accent3"/>
          </a:fillRef>
          <a:effectRef idx="2">
            <a:schemeClr val="accent3"/>
          </a:effectRef>
          <a:fontRef idx="minor">
            <a:schemeClr val="lt1"/>
          </a:fontRef>
        </dgm:style>
      </dgm:prSet>
      <dgm:spPr/>
      <dgm:t>
        <a:bodyPr/>
        <a:lstStyle/>
        <a:p>
          <a:r>
            <a:rPr lang="en-US" b="0" dirty="0" smtClean="0">
              <a:ln w="1905"/>
              <a:effectLst>
                <a:innerShdw blurRad="69850" dist="43180" dir="5400000">
                  <a:srgbClr val="000000">
                    <a:alpha val="65000"/>
                  </a:srgbClr>
                </a:innerShdw>
              </a:effectLst>
              <a:latin typeface="Calibri" pitchFamily="34" charset="0"/>
              <a:cs typeface="Calibri" pitchFamily="34" charset="0"/>
            </a:rPr>
            <a:t>Contract Revolving </a:t>
          </a:r>
          <a:endParaRPr lang="en-US" b="0" dirty="0"/>
        </a:p>
      </dgm:t>
    </dgm:pt>
    <dgm:pt modelId="{10BB3647-BB38-43A8-A3D5-2ABCEA652BD8}" type="parTrans" cxnId="{9F32286E-83E4-473B-B028-368799E504BB}">
      <dgm:prSet/>
      <dgm:spPr/>
      <dgm:t>
        <a:bodyPr/>
        <a:lstStyle/>
        <a:p>
          <a:endParaRPr lang="en-US"/>
        </a:p>
      </dgm:t>
    </dgm:pt>
    <dgm:pt modelId="{B6A92302-BDE6-457F-A793-CF3F5D793C07}" type="sibTrans" cxnId="{9F32286E-83E4-473B-B028-368799E504BB}">
      <dgm:prSet/>
      <dgm:spPr/>
      <dgm:t>
        <a:bodyPr/>
        <a:lstStyle/>
        <a:p>
          <a:endParaRPr lang="en-US"/>
        </a:p>
      </dgm:t>
    </dgm:pt>
    <dgm:pt modelId="{6BF682BC-BC87-4E69-8971-853A67A35D28}">
      <dgm:prSet phldrT="[Text]">
        <dgm:style>
          <a:lnRef idx="1">
            <a:schemeClr val="accent3"/>
          </a:lnRef>
          <a:fillRef idx="3">
            <a:schemeClr val="accent3"/>
          </a:fillRef>
          <a:effectRef idx="2">
            <a:schemeClr val="accent3"/>
          </a:effectRef>
          <a:fontRef idx="minor">
            <a:schemeClr val="lt1"/>
          </a:fontRef>
        </dgm:style>
      </dgm:prSet>
      <dgm:spPr/>
      <dgm:t>
        <a:bodyPr/>
        <a:lstStyle/>
        <a:p>
          <a:r>
            <a:rPr lang="en-US" b="0" dirty="0" smtClean="0">
              <a:ln w="1905"/>
              <a:effectLst>
                <a:innerShdw blurRad="69850" dist="43180" dir="5400000">
                  <a:srgbClr val="000000">
                    <a:alpha val="65000"/>
                  </a:srgbClr>
                </a:innerShdw>
              </a:effectLst>
              <a:latin typeface="Calibri" pitchFamily="34" charset="0"/>
              <a:cs typeface="Calibri" pitchFamily="34" charset="0"/>
            </a:rPr>
            <a:t>Reschedule</a:t>
          </a:r>
          <a:endParaRPr lang="en-US" b="0" dirty="0"/>
        </a:p>
      </dgm:t>
    </dgm:pt>
    <dgm:pt modelId="{83B013EB-68F6-4323-945C-1B813018ACC0}" type="parTrans" cxnId="{F3EBE4FA-E002-4F72-AA05-17D35F5ADB51}">
      <dgm:prSet/>
      <dgm:spPr/>
      <dgm:t>
        <a:bodyPr/>
        <a:lstStyle/>
        <a:p>
          <a:endParaRPr lang="en-US"/>
        </a:p>
      </dgm:t>
    </dgm:pt>
    <dgm:pt modelId="{932D1C92-34EA-4846-9DCB-CD76686185C1}" type="sibTrans" cxnId="{F3EBE4FA-E002-4F72-AA05-17D35F5ADB51}">
      <dgm:prSet/>
      <dgm:spPr/>
      <dgm:t>
        <a:bodyPr/>
        <a:lstStyle/>
        <a:p>
          <a:endParaRPr lang="en-US"/>
        </a:p>
      </dgm:t>
    </dgm:pt>
    <dgm:pt modelId="{C22B2D4D-417A-41BC-9F66-6157844F6FBD}">
      <dgm:prSet phldrT="[Text]">
        <dgm:style>
          <a:lnRef idx="1">
            <a:schemeClr val="accent3"/>
          </a:lnRef>
          <a:fillRef idx="3">
            <a:schemeClr val="accent3"/>
          </a:fillRef>
          <a:effectRef idx="2">
            <a:schemeClr val="accent3"/>
          </a:effectRef>
          <a:fontRef idx="minor">
            <a:schemeClr val="lt1"/>
          </a:fontRef>
        </dgm:style>
      </dgm:prSet>
      <dgm:spPr/>
      <dgm:t>
        <a:bodyPr/>
        <a:lstStyle/>
        <a:p>
          <a:r>
            <a:rPr lang="en-US" b="0" dirty="0" smtClean="0">
              <a:ln w="1905"/>
              <a:effectLst>
                <a:innerShdw blurRad="69850" dist="43180" dir="5400000">
                  <a:srgbClr val="000000">
                    <a:alpha val="65000"/>
                  </a:srgbClr>
                </a:innerShdw>
              </a:effectLst>
              <a:latin typeface="Calibri" pitchFamily="34" charset="0"/>
              <a:cs typeface="Calibri" pitchFamily="34" charset="0"/>
            </a:rPr>
            <a:t>Contract Switching</a:t>
          </a:r>
          <a:endParaRPr lang="en-US" b="0" dirty="0"/>
        </a:p>
      </dgm:t>
    </dgm:pt>
    <dgm:pt modelId="{0100E6EB-1D0C-4DA5-B46D-6BACE48E45F8}" type="parTrans" cxnId="{87B2B917-345F-45E5-88DB-88FAB3180EF9}">
      <dgm:prSet/>
      <dgm:spPr/>
      <dgm:t>
        <a:bodyPr/>
        <a:lstStyle/>
        <a:p>
          <a:endParaRPr lang="en-US"/>
        </a:p>
      </dgm:t>
    </dgm:pt>
    <dgm:pt modelId="{F701E93C-B8CE-478F-95C3-B65BD52289EB}" type="sibTrans" cxnId="{87B2B917-345F-45E5-88DB-88FAB3180EF9}">
      <dgm:prSet/>
      <dgm:spPr/>
      <dgm:t>
        <a:bodyPr/>
        <a:lstStyle/>
        <a:p>
          <a:endParaRPr lang="en-US"/>
        </a:p>
      </dgm:t>
    </dgm:pt>
    <dgm:pt modelId="{1E587FAE-55A4-4AD3-A4DD-C0E9780E73A7}">
      <dgm:prSet phldrT="[Text]">
        <dgm:style>
          <a:lnRef idx="1">
            <a:schemeClr val="accent3"/>
          </a:lnRef>
          <a:fillRef idx="3">
            <a:schemeClr val="accent3"/>
          </a:fillRef>
          <a:effectRef idx="2">
            <a:schemeClr val="accent3"/>
          </a:effectRef>
          <a:fontRef idx="minor">
            <a:schemeClr val="lt1"/>
          </a:fontRef>
        </dgm:style>
      </dgm:prSet>
      <dgm:spPr/>
      <dgm:t>
        <a:bodyPr/>
        <a:lstStyle/>
        <a:p>
          <a:r>
            <a:rPr lang="en-US" b="0" dirty="0" smtClean="0">
              <a:ln w="1905"/>
              <a:effectLst>
                <a:innerShdw blurRad="69850" dist="43180" dir="5400000">
                  <a:srgbClr val="000000">
                    <a:alpha val="65000"/>
                  </a:srgbClr>
                </a:innerShdw>
              </a:effectLst>
              <a:latin typeface="Calibri" pitchFamily="34" charset="0"/>
              <a:cs typeface="Calibri" pitchFamily="34" charset="0"/>
            </a:rPr>
            <a:t>Repayment Plans Merging</a:t>
          </a:r>
          <a:endParaRPr lang="en-US" b="0" dirty="0"/>
        </a:p>
      </dgm:t>
    </dgm:pt>
    <dgm:pt modelId="{1D29867C-3048-4CCB-9E9C-575453AA92D4}" type="parTrans" cxnId="{E2101D7E-EA6C-4520-A241-6133F5860C73}">
      <dgm:prSet/>
      <dgm:spPr/>
      <dgm:t>
        <a:bodyPr/>
        <a:lstStyle/>
        <a:p>
          <a:endParaRPr lang="en-US"/>
        </a:p>
      </dgm:t>
    </dgm:pt>
    <dgm:pt modelId="{B5423097-7849-46B8-B5C1-7C00DE4F4D98}" type="sibTrans" cxnId="{E2101D7E-EA6C-4520-A241-6133F5860C73}">
      <dgm:prSet/>
      <dgm:spPr/>
      <dgm:t>
        <a:bodyPr/>
        <a:lstStyle/>
        <a:p>
          <a:endParaRPr lang="en-US"/>
        </a:p>
      </dgm:t>
    </dgm:pt>
    <dgm:pt modelId="{1F5F6E6D-C9F9-4C39-A303-FA79D2675025}">
      <dgm:prSet phldrT="[Text]">
        <dgm:style>
          <a:lnRef idx="1">
            <a:schemeClr val="accent3"/>
          </a:lnRef>
          <a:fillRef idx="3">
            <a:schemeClr val="accent3"/>
          </a:fillRef>
          <a:effectRef idx="2">
            <a:schemeClr val="accent3"/>
          </a:effectRef>
          <a:fontRef idx="minor">
            <a:schemeClr val="lt1"/>
          </a:fontRef>
        </dgm:style>
      </dgm:prSet>
      <dgm:spPr/>
      <dgm:t>
        <a:bodyPr/>
        <a:lstStyle/>
        <a:p>
          <a:r>
            <a:rPr lang="en-US" b="0" dirty="0" smtClean="0">
              <a:ln w="1905"/>
              <a:effectLst>
                <a:innerShdw blurRad="69850" dist="43180" dir="5400000">
                  <a:srgbClr val="000000">
                    <a:alpha val="65000"/>
                  </a:srgbClr>
                </a:innerShdw>
              </a:effectLst>
              <a:latin typeface="Calibri" pitchFamily="34" charset="0"/>
              <a:cs typeface="Calibri" pitchFamily="34" charset="0"/>
            </a:rPr>
            <a:t>Profit and Expenses Declaration</a:t>
          </a:r>
          <a:endParaRPr lang="en-US" b="0" dirty="0"/>
        </a:p>
      </dgm:t>
    </dgm:pt>
    <dgm:pt modelId="{659881C6-2E69-4805-AF6B-F5FCD97E5A51}" type="parTrans" cxnId="{10109B9B-FC9E-482F-BAE2-5A71F6CA440F}">
      <dgm:prSet/>
      <dgm:spPr/>
      <dgm:t>
        <a:bodyPr/>
        <a:lstStyle/>
        <a:p>
          <a:endParaRPr lang="en-US"/>
        </a:p>
      </dgm:t>
    </dgm:pt>
    <dgm:pt modelId="{F5C564AC-6A83-42F7-A01D-D55BB85B5557}" type="sibTrans" cxnId="{10109B9B-FC9E-482F-BAE2-5A71F6CA440F}">
      <dgm:prSet/>
      <dgm:spPr/>
      <dgm:t>
        <a:bodyPr/>
        <a:lstStyle/>
        <a:p>
          <a:endParaRPr lang="en-US"/>
        </a:p>
      </dgm:t>
    </dgm:pt>
    <dgm:pt modelId="{F55F622E-E05C-49B5-BB04-1497D827C237}">
      <dgm:prSet phldrT="[Text]">
        <dgm:style>
          <a:lnRef idx="1">
            <a:schemeClr val="accent3"/>
          </a:lnRef>
          <a:fillRef idx="3">
            <a:schemeClr val="accent3"/>
          </a:fillRef>
          <a:effectRef idx="2">
            <a:schemeClr val="accent3"/>
          </a:effectRef>
          <a:fontRef idx="minor">
            <a:schemeClr val="lt1"/>
          </a:fontRef>
        </dgm:style>
      </dgm:prSet>
      <dgm:spPr/>
      <dgm:t>
        <a:bodyPr/>
        <a:lstStyle/>
        <a:p>
          <a:r>
            <a:rPr lang="en-US" b="0" smtClean="0">
              <a:ln w="1905"/>
              <a:effectLst>
                <a:innerShdw blurRad="69850" dist="43180" dir="5400000">
                  <a:srgbClr val="000000">
                    <a:alpha val="65000"/>
                  </a:srgbClr>
                </a:innerShdw>
              </a:effectLst>
              <a:latin typeface="Calibri" pitchFamily="34" charset="0"/>
              <a:cs typeface="Calibri" pitchFamily="34" charset="0"/>
            </a:rPr>
            <a:t>Installment Dropping </a:t>
          </a:r>
          <a:endParaRPr lang="en-US" b="0" dirty="0"/>
        </a:p>
      </dgm:t>
    </dgm:pt>
    <dgm:pt modelId="{6C706EA1-3C28-45C2-A286-38EB9690172E}" type="parTrans" cxnId="{9B39DFE7-9E0B-4DAC-85B7-17ED804928EF}">
      <dgm:prSet/>
      <dgm:spPr/>
      <dgm:t>
        <a:bodyPr/>
        <a:lstStyle/>
        <a:p>
          <a:endParaRPr lang="en-US"/>
        </a:p>
      </dgm:t>
    </dgm:pt>
    <dgm:pt modelId="{F03DB677-5528-4752-AF2A-1226167A5776}" type="sibTrans" cxnId="{9B39DFE7-9E0B-4DAC-85B7-17ED804928EF}">
      <dgm:prSet/>
      <dgm:spPr/>
      <dgm:t>
        <a:bodyPr/>
        <a:lstStyle/>
        <a:p>
          <a:endParaRPr lang="en-US"/>
        </a:p>
      </dgm:t>
    </dgm:pt>
    <dgm:pt modelId="{634CF121-64C4-4409-85A4-A6E91DCEFB8D}">
      <dgm:prSet phldrT="[Text]">
        <dgm:style>
          <a:lnRef idx="1">
            <a:schemeClr val="accent3"/>
          </a:lnRef>
          <a:fillRef idx="3">
            <a:schemeClr val="accent3"/>
          </a:fillRef>
          <a:effectRef idx="2">
            <a:schemeClr val="accent3"/>
          </a:effectRef>
          <a:fontRef idx="minor">
            <a:schemeClr val="lt1"/>
          </a:fontRef>
        </dgm:style>
      </dgm:prSet>
      <dgm:spPr/>
      <dgm:t>
        <a:bodyPr/>
        <a:lstStyle/>
        <a:p>
          <a:r>
            <a:rPr lang="en-US" b="0" dirty="0" smtClean="0">
              <a:ln w="1905"/>
              <a:effectLst>
                <a:innerShdw blurRad="69850" dist="43180" dir="5400000">
                  <a:srgbClr val="000000">
                    <a:alpha val="65000"/>
                  </a:srgbClr>
                </a:innerShdw>
              </a:effectLst>
              <a:latin typeface="Calibri" pitchFamily="34" charset="0"/>
              <a:cs typeface="Calibri" pitchFamily="34" charset="0"/>
            </a:rPr>
            <a:t>Item Sale</a:t>
          </a:r>
          <a:endParaRPr lang="en-US" b="0" dirty="0"/>
        </a:p>
      </dgm:t>
    </dgm:pt>
    <dgm:pt modelId="{9EAFF15E-DEC1-4B6F-B98A-FE29C11E0F4E}" type="parTrans" cxnId="{0A354BDB-5AA4-4915-AFFE-37CD2C7AC652}">
      <dgm:prSet/>
      <dgm:spPr/>
      <dgm:t>
        <a:bodyPr/>
        <a:lstStyle/>
        <a:p>
          <a:endParaRPr lang="en-US"/>
        </a:p>
      </dgm:t>
    </dgm:pt>
    <dgm:pt modelId="{4CAE9E50-7381-4F40-99F5-F6FB87994669}" type="sibTrans" cxnId="{0A354BDB-5AA4-4915-AFFE-37CD2C7AC652}">
      <dgm:prSet/>
      <dgm:spPr/>
      <dgm:t>
        <a:bodyPr/>
        <a:lstStyle/>
        <a:p>
          <a:endParaRPr lang="en-US"/>
        </a:p>
      </dgm:t>
    </dgm:pt>
    <dgm:pt modelId="{7A624B7D-8DCC-42CF-B4FA-5A0F717496B3}">
      <dgm:prSet phldrT="[Text]">
        <dgm:style>
          <a:lnRef idx="1">
            <a:schemeClr val="accent3"/>
          </a:lnRef>
          <a:fillRef idx="3">
            <a:schemeClr val="accent3"/>
          </a:fillRef>
          <a:effectRef idx="2">
            <a:schemeClr val="accent3"/>
          </a:effectRef>
          <a:fontRef idx="minor">
            <a:schemeClr val="lt1"/>
          </a:fontRef>
        </dgm:style>
      </dgm:prSet>
      <dgm:spPr/>
      <dgm:t>
        <a:bodyPr/>
        <a:lstStyle/>
        <a:p>
          <a:r>
            <a:rPr lang="en-US" b="0" dirty="0" smtClean="0">
              <a:ln w="1905"/>
              <a:effectLst>
                <a:innerShdw blurRad="69850" dist="43180" dir="5400000">
                  <a:srgbClr val="000000">
                    <a:alpha val="65000"/>
                  </a:srgbClr>
                </a:innerShdw>
              </a:effectLst>
              <a:latin typeface="Calibri" pitchFamily="34" charset="0"/>
              <a:cs typeface="Calibri" pitchFamily="34" charset="0"/>
            </a:rPr>
            <a:t>Contract Termination</a:t>
          </a:r>
          <a:endParaRPr lang="en-US" b="0" dirty="0"/>
        </a:p>
      </dgm:t>
    </dgm:pt>
    <dgm:pt modelId="{7F6BAF76-E2A3-4AEA-8FAD-B1E03085CC8E}" type="parTrans" cxnId="{C6C89F90-382A-464A-9F4A-1EF63B8058F5}">
      <dgm:prSet/>
      <dgm:spPr/>
      <dgm:t>
        <a:bodyPr/>
        <a:lstStyle/>
        <a:p>
          <a:endParaRPr lang="en-US"/>
        </a:p>
      </dgm:t>
    </dgm:pt>
    <dgm:pt modelId="{73F5A49D-C406-4743-8BC2-009DC5393CD4}" type="sibTrans" cxnId="{C6C89F90-382A-464A-9F4A-1EF63B8058F5}">
      <dgm:prSet/>
      <dgm:spPr/>
      <dgm:t>
        <a:bodyPr/>
        <a:lstStyle/>
        <a:p>
          <a:endParaRPr lang="en-US"/>
        </a:p>
      </dgm:t>
    </dgm:pt>
    <dgm:pt modelId="{CA8BD274-7B8D-434D-955C-7BB625D5A8D2}" type="pres">
      <dgm:prSet presAssocID="{694B738F-CEC2-4067-BF6E-DDBF496FB3CF}" presName="linearFlow" presStyleCnt="0">
        <dgm:presLayoutVars>
          <dgm:dir/>
          <dgm:resizeHandles val="exact"/>
        </dgm:presLayoutVars>
      </dgm:prSet>
      <dgm:spPr/>
    </dgm:pt>
    <dgm:pt modelId="{CA1F5983-0B4D-4710-BA37-911F07C4065D}" type="pres">
      <dgm:prSet presAssocID="{A9A98C15-647E-4428-87CB-8DCA103D903C}" presName="composite" presStyleCnt="0"/>
      <dgm:spPr/>
    </dgm:pt>
    <dgm:pt modelId="{0A07CA0B-2299-4395-99A6-CCCEF597ACED}" type="pres">
      <dgm:prSet presAssocID="{A9A98C15-647E-4428-87CB-8DCA103D903C}" presName="imgShp" presStyleLbl="fgImgPlace1" presStyleIdx="0" presStyleCnt="11"/>
      <dgm:spPr>
        <a:solidFill>
          <a:srgbClr val="FFC000"/>
        </a:solidFill>
      </dgm:spPr>
    </dgm:pt>
    <dgm:pt modelId="{1FE7D8F3-244B-4D9B-9DBF-94FACF9BBABD}" type="pres">
      <dgm:prSet presAssocID="{A9A98C15-647E-4428-87CB-8DCA103D903C}" presName="txShp" presStyleLbl="node1" presStyleIdx="0" presStyleCnt="11">
        <dgm:presLayoutVars>
          <dgm:bulletEnabled val="1"/>
        </dgm:presLayoutVars>
      </dgm:prSet>
      <dgm:spPr/>
      <dgm:t>
        <a:bodyPr/>
        <a:lstStyle/>
        <a:p>
          <a:endParaRPr lang="en-US"/>
        </a:p>
      </dgm:t>
    </dgm:pt>
    <dgm:pt modelId="{0F085581-B7F3-49F0-83DA-FB193F2C7E52}" type="pres">
      <dgm:prSet presAssocID="{C5F0A8F2-E0BA-4138-A79B-16F7C14C6776}" presName="spacing" presStyleCnt="0"/>
      <dgm:spPr/>
    </dgm:pt>
    <dgm:pt modelId="{9CE73CF9-681C-4CDF-8D0E-FBBCED2528B2}" type="pres">
      <dgm:prSet presAssocID="{3B74897E-FECA-4C16-B544-A8F2F6965801}" presName="composite" presStyleCnt="0"/>
      <dgm:spPr/>
    </dgm:pt>
    <dgm:pt modelId="{AEEF66D6-A22A-470F-9437-BA2E3135185A}" type="pres">
      <dgm:prSet presAssocID="{3B74897E-FECA-4C16-B544-A8F2F6965801}" presName="imgShp" presStyleLbl="fgImgPlace1" presStyleIdx="1" presStyleCnt="11"/>
      <dgm:spPr>
        <a:solidFill>
          <a:srgbClr val="FFC000"/>
        </a:solidFill>
      </dgm:spPr>
    </dgm:pt>
    <dgm:pt modelId="{4DFBE0FA-D881-4D45-B362-8B616FC559C3}" type="pres">
      <dgm:prSet presAssocID="{3B74897E-FECA-4C16-B544-A8F2F6965801}" presName="txShp" presStyleLbl="node1" presStyleIdx="1" presStyleCnt="11">
        <dgm:presLayoutVars>
          <dgm:bulletEnabled val="1"/>
        </dgm:presLayoutVars>
      </dgm:prSet>
      <dgm:spPr/>
      <dgm:t>
        <a:bodyPr/>
        <a:lstStyle/>
        <a:p>
          <a:endParaRPr lang="en-US"/>
        </a:p>
      </dgm:t>
    </dgm:pt>
    <dgm:pt modelId="{296E8B9D-0BD6-4255-BDAE-18C4BCE4D654}" type="pres">
      <dgm:prSet presAssocID="{F96EC941-E08F-4393-87B3-F8B321C3E9EC}" presName="spacing" presStyleCnt="0"/>
      <dgm:spPr/>
    </dgm:pt>
    <dgm:pt modelId="{6B8BC11D-1915-4748-9BC7-3D8C61AB410D}" type="pres">
      <dgm:prSet presAssocID="{09240791-0C40-40EC-81CE-6C6C92A8FA85}" presName="composite" presStyleCnt="0"/>
      <dgm:spPr/>
    </dgm:pt>
    <dgm:pt modelId="{D194C487-3FF2-4FA4-B3A7-D04F77F1EA6F}" type="pres">
      <dgm:prSet presAssocID="{09240791-0C40-40EC-81CE-6C6C92A8FA85}" presName="imgShp" presStyleLbl="fgImgPlace1" presStyleIdx="2" presStyleCnt="11"/>
      <dgm:spPr>
        <a:solidFill>
          <a:srgbClr val="FFC000"/>
        </a:solidFill>
      </dgm:spPr>
    </dgm:pt>
    <dgm:pt modelId="{BD792780-30DD-4413-BECC-99C734B3BDD6}" type="pres">
      <dgm:prSet presAssocID="{09240791-0C40-40EC-81CE-6C6C92A8FA85}" presName="txShp" presStyleLbl="node1" presStyleIdx="2" presStyleCnt="11">
        <dgm:presLayoutVars>
          <dgm:bulletEnabled val="1"/>
        </dgm:presLayoutVars>
      </dgm:prSet>
      <dgm:spPr/>
      <dgm:t>
        <a:bodyPr/>
        <a:lstStyle/>
        <a:p>
          <a:endParaRPr lang="en-US"/>
        </a:p>
      </dgm:t>
    </dgm:pt>
    <dgm:pt modelId="{5683F66C-4143-4114-85F9-E75612C012CE}" type="pres">
      <dgm:prSet presAssocID="{A77405D4-09BA-49ED-83BC-F68B9B24F783}" presName="spacing" presStyleCnt="0"/>
      <dgm:spPr/>
    </dgm:pt>
    <dgm:pt modelId="{4A0B3727-B7B8-41E4-8E62-B635806BDB61}" type="pres">
      <dgm:prSet presAssocID="{82180999-C1EC-4B9B-8308-99CF7FFB919A}" presName="composite" presStyleCnt="0"/>
      <dgm:spPr/>
    </dgm:pt>
    <dgm:pt modelId="{C0BD9FC6-6056-4F4E-B2B2-DC34330B27E4}" type="pres">
      <dgm:prSet presAssocID="{82180999-C1EC-4B9B-8308-99CF7FFB919A}" presName="imgShp" presStyleLbl="fgImgPlace1" presStyleIdx="3" presStyleCnt="11"/>
      <dgm:spPr>
        <a:solidFill>
          <a:srgbClr val="FFC000"/>
        </a:solidFill>
      </dgm:spPr>
    </dgm:pt>
    <dgm:pt modelId="{F207CC8E-B907-46B2-A96C-BE9738876544}" type="pres">
      <dgm:prSet presAssocID="{82180999-C1EC-4B9B-8308-99CF7FFB919A}" presName="txShp" presStyleLbl="node1" presStyleIdx="3" presStyleCnt="11">
        <dgm:presLayoutVars>
          <dgm:bulletEnabled val="1"/>
        </dgm:presLayoutVars>
      </dgm:prSet>
      <dgm:spPr/>
      <dgm:t>
        <a:bodyPr/>
        <a:lstStyle/>
        <a:p>
          <a:endParaRPr lang="en-US"/>
        </a:p>
      </dgm:t>
    </dgm:pt>
    <dgm:pt modelId="{F370627C-FACE-4796-AC49-A9A2B4F36B05}" type="pres">
      <dgm:prSet presAssocID="{B6A92302-BDE6-457F-A793-CF3F5D793C07}" presName="spacing" presStyleCnt="0"/>
      <dgm:spPr/>
    </dgm:pt>
    <dgm:pt modelId="{CC899DF4-6A90-4002-B75F-D93104DEBF17}" type="pres">
      <dgm:prSet presAssocID="{C22B2D4D-417A-41BC-9F66-6157844F6FBD}" presName="composite" presStyleCnt="0"/>
      <dgm:spPr/>
    </dgm:pt>
    <dgm:pt modelId="{3EE76ED2-1B12-4F18-8F5F-8FCE68B800EA}" type="pres">
      <dgm:prSet presAssocID="{C22B2D4D-417A-41BC-9F66-6157844F6FBD}" presName="imgShp" presStyleLbl="fgImgPlace1" presStyleIdx="4" presStyleCnt="11"/>
      <dgm:spPr>
        <a:solidFill>
          <a:srgbClr val="FFC000"/>
        </a:solidFill>
      </dgm:spPr>
    </dgm:pt>
    <dgm:pt modelId="{17F16359-ED90-490C-8948-EA8E3FB580BA}" type="pres">
      <dgm:prSet presAssocID="{C22B2D4D-417A-41BC-9F66-6157844F6FBD}" presName="txShp" presStyleLbl="node1" presStyleIdx="4" presStyleCnt="11">
        <dgm:presLayoutVars>
          <dgm:bulletEnabled val="1"/>
        </dgm:presLayoutVars>
      </dgm:prSet>
      <dgm:spPr/>
      <dgm:t>
        <a:bodyPr/>
        <a:lstStyle/>
        <a:p>
          <a:endParaRPr lang="en-US"/>
        </a:p>
      </dgm:t>
    </dgm:pt>
    <dgm:pt modelId="{B262242A-B49D-4A6D-B09F-9F0C32892811}" type="pres">
      <dgm:prSet presAssocID="{F701E93C-B8CE-478F-95C3-B65BD52289EB}" presName="spacing" presStyleCnt="0"/>
      <dgm:spPr/>
    </dgm:pt>
    <dgm:pt modelId="{47F3B15C-F112-4A4F-A13E-ED090B5014E0}" type="pres">
      <dgm:prSet presAssocID="{6BF682BC-BC87-4E69-8971-853A67A35D28}" presName="composite" presStyleCnt="0"/>
      <dgm:spPr/>
    </dgm:pt>
    <dgm:pt modelId="{EBE5DD4D-37A0-45B0-9B84-56D22369585C}" type="pres">
      <dgm:prSet presAssocID="{6BF682BC-BC87-4E69-8971-853A67A35D28}" presName="imgShp" presStyleLbl="fgImgPlace1" presStyleIdx="5" presStyleCnt="11"/>
      <dgm:spPr>
        <a:solidFill>
          <a:srgbClr val="FFC000"/>
        </a:solidFill>
      </dgm:spPr>
    </dgm:pt>
    <dgm:pt modelId="{F683B902-F586-40ED-BFB4-09E058C658F9}" type="pres">
      <dgm:prSet presAssocID="{6BF682BC-BC87-4E69-8971-853A67A35D28}" presName="txShp" presStyleLbl="node1" presStyleIdx="5" presStyleCnt="11">
        <dgm:presLayoutVars>
          <dgm:bulletEnabled val="1"/>
        </dgm:presLayoutVars>
      </dgm:prSet>
      <dgm:spPr/>
      <dgm:t>
        <a:bodyPr/>
        <a:lstStyle/>
        <a:p>
          <a:endParaRPr lang="en-US"/>
        </a:p>
      </dgm:t>
    </dgm:pt>
    <dgm:pt modelId="{D9B2EBED-6E65-4F4A-9B9A-E01F337D0AFB}" type="pres">
      <dgm:prSet presAssocID="{932D1C92-34EA-4846-9DCB-CD76686185C1}" presName="spacing" presStyleCnt="0"/>
      <dgm:spPr/>
    </dgm:pt>
    <dgm:pt modelId="{EF9A288C-3C67-447F-9FF7-FF8FF56E1C23}" type="pres">
      <dgm:prSet presAssocID="{1E587FAE-55A4-4AD3-A4DD-C0E9780E73A7}" presName="composite" presStyleCnt="0"/>
      <dgm:spPr/>
    </dgm:pt>
    <dgm:pt modelId="{1F767830-D795-410F-8E89-478597C8F634}" type="pres">
      <dgm:prSet presAssocID="{1E587FAE-55A4-4AD3-A4DD-C0E9780E73A7}" presName="imgShp" presStyleLbl="fgImgPlace1" presStyleIdx="6" presStyleCnt="11"/>
      <dgm:spPr>
        <a:solidFill>
          <a:srgbClr val="FFC000"/>
        </a:solidFill>
      </dgm:spPr>
    </dgm:pt>
    <dgm:pt modelId="{29C61A36-25EA-442C-AEA7-46C0040C9E9D}" type="pres">
      <dgm:prSet presAssocID="{1E587FAE-55A4-4AD3-A4DD-C0E9780E73A7}" presName="txShp" presStyleLbl="node1" presStyleIdx="6" presStyleCnt="11">
        <dgm:presLayoutVars>
          <dgm:bulletEnabled val="1"/>
        </dgm:presLayoutVars>
      </dgm:prSet>
      <dgm:spPr/>
      <dgm:t>
        <a:bodyPr/>
        <a:lstStyle/>
        <a:p>
          <a:endParaRPr lang="en-US"/>
        </a:p>
      </dgm:t>
    </dgm:pt>
    <dgm:pt modelId="{85D68213-EF79-4333-ADBB-DD966B823AC3}" type="pres">
      <dgm:prSet presAssocID="{B5423097-7849-46B8-B5C1-7C00DE4F4D98}" presName="spacing" presStyleCnt="0"/>
      <dgm:spPr/>
    </dgm:pt>
    <dgm:pt modelId="{B3868053-D73B-4CCC-9511-7699506C941A}" type="pres">
      <dgm:prSet presAssocID="{1F5F6E6D-C9F9-4C39-A303-FA79D2675025}" presName="composite" presStyleCnt="0"/>
      <dgm:spPr/>
    </dgm:pt>
    <dgm:pt modelId="{20BBA527-0131-45A4-8DBE-B7CC9DE0F9C4}" type="pres">
      <dgm:prSet presAssocID="{1F5F6E6D-C9F9-4C39-A303-FA79D2675025}" presName="imgShp" presStyleLbl="fgImgPlace1" presStyleIdx="7" presStyleCnt="11"/>
      <dgm:spPr>
        <a:solidFill>
          <a:srgbClr val="FFC000"/>
        </a:solidFill>
      </dgm:spPr>
    </dgm:pt>
    <dgm:pt modelId="{E918F601-528F-40E3-A9EA-2D095564681C}" type="pres">
      <dgm:prSet presAssocID="{1F5F6E6D-C9F9-4C39-A303-FA79D2675025}" presName="txShp" presStyleLbl="node1" presStyleIdx="7" presStyleCnt="11">
        <dgm:presLayoutVars>
          <dgm:bulletEnabled val="1"/>
        </dgm:presLayoutVars>
      </dgm:prSet>
      <dgm:spPr/>
      <dgm:t>
        <a:bodyPr/>
        <a:lstStyle/>
        <a:p>
          <a:endParaRPr lang="en-US"/>
        </a:p>
      </dgm:t>
    </dgm:pt>
    <dgm:pt modelId="{42DE3004-884F-4464-87A2-17CC23085642}" type="pres">
      <dgm:prSet presAssocID="{F5C564AC-6A83-42F7-A01D-D55BB85B5557}" presName="spacing" presStyleCnt="0"/>
      <dgm:spPr/>
    </dgm:pt>
    <dgm:pt modelId="{A307B618-5CC5-4EDC-9A9A-BCE58D890E71}" type="pres">
      <dgm:prSet presAssocID="{F55F622E-E05C-49B5-BB04-1497D827C237}" presName="composite" presStyleCnt="0"/>
      <dgm:spPr/>
    </dgm:pt>
    <dgm:pt modelId="{7B13CB82-1326-4FA1-82FA-C5920DD6573F}" type="pres">
      <dgm:prSet presAssocID="{F55F622E-E05C-49B5-BB04-1497D827C237}" presName="imgShp" presStyleLbl="fgImgPlace1" presStyleIdx="8" presStyleCnt="11"/>
      <dgm:spPr>
        <a:solidFill>
          <a:srgbClr val="FFC000"/>
        </a:solidFill>
      </dgm:spPr>
    </dgm:pt>
    <dgm:pt modelId="{C440405C-EBB7-46B2-B15C-67E34081F0DB}" type="pres">
      <dgm:prSet presAssocID="{F55F622E-E05C-49B5-BB04-1497D827C237}" presName="txShp" presStyleLbl="node1" presStyleIdx="8" presStyleCnt="11">
        <dgm:presLayoutVars>
          <dgm:bulletEnabled val="1"/>
        </dgm:presLayoutVars>
      </dgm:prSet>
      <dgm:spPr/>
      <dgm:t>
        <a:bodyPr/>
        <a:lstStyle/>
        <a:p>
          <a:endParaRPr lang="en-US"/>
        </a:p>
      </dgm:t>
    </dgm:pt>
    <dgm:pt modelId="{444625D9-DC72-442E-9897-A841DE437B9B}" type="pres">
      <dgm:prSet presAssocID="{F03DB677-5528-4752-AF2A-1226167A5776}" presName="spacing" presStyleCnt="0"/>
      <dgm:spPr/>
    </dgm:pt>
    <dgm:pt modelId="{4BF89261-ED76-4AD2-82A3-2E5FC233CDB9}" type="pres">
      <dgm:prSet presAssocID="{634CF121-64C4-4409-85A4-A6E91DCEFB8D}" presName="composite" presStyleCnt="0"/>
      <dgm:spPr/>
    </dgm:pt>
    <dgm:pt modelId="{DD1D122A-CB38-4820-84EB-E928E5A23C11}" type="pres">
      <dgm:prSet presAssocID="{634CF121-64C4-4409-85A4-A6E91DCEFB8D}" presName="imgShp" presStyleLbl="fgImgPlace1" presStyleIdx="9" presStyleCnt="11"/>
      <dgm:spPr>
        <a:solidFill>
          <a:srgbClr val="FFC000"/>
        </a:solidFill>
      </dgm:spPr>
    </dgm:pt>
    <dgm:pt modelId="{9BB53C88-0ADC-445E-9605-ED6B0CCBFF0A}" type="pres">
      <dgm:prSet presAssocID="{634CF121-64C4-4409-85A4-A6E91DCEFB8D}" presName="txShp" presStyleLbl="node1" presStyleIdx="9" presStyleCnt="11">
        <dgm:presLayoutVars>
          <dgm:bulletEnabled val="1"/>
        </dgm:presLayoutVars>
      </dgm:prSet>
      <dgm:spPr/>
      <dgm:t>
        <a:bodyPr/>
        <a:lstStyle/>
        <a:p>
          <a:endParaRPr lang="en-US"/>
        </a:p>
      </dgm:t>
    </dgm:pt>
    <dgm:pt modelId="{543A4911-3259-4E2B-8A93-11B848B25B22}" type="pres">
      <dgm:prSet presAssocID="{4CAE9E50-7381-4F40-99F5-F6FB87994669}" presName="spacing" presStyleCnt="0"/>
      <dgm:spPr/>
    </dgm:pt>
    <dgm:pt modelId="{F28765DF-0939-4354-A661-E865FE9D9C54}" type="pres">
      <dgm:prSet presAssocID="{7A624B7D-8DCC-42CF-B4FA-5A0F717496B3}" presName="composite" presStyleCnt="0"/>
      <dgm:spPr/>
    </dgm:pt>
    <dgm:pt modelId="{664A613E-20BB-4F66-802A-67E230025227}" type="pres">
      <dgm:prSet presAssocID="{7A624B7D-8DCC-42CF-B4FA-5A0F717496B3}" presName="imgShp" presStyleLbl="fgImgPlace1" presStyleIdx="10" presStyleCnt="11"/>
      <dgm:spPr>
        <a:solidFill>
          <a:srgbClr val="FFC000"/>
        </a:solidFill>
      </dgm:spPr>
    </dgm:pt>
    <dgm:pt modelId="{A7A06DA8-3174-4954-8F46-1A3E9A0FD78A}" type="pres">
      <dgm:prSet presAssocID="{7A624B7D-8DCC-42CF-B4FA-5A0F717496B3}" presName="txShp" presStyleLbl="node1" presStyleIdx="10" presStyleCnt="11">
        <dgm:presLayoutVars>
          <dgm:bulletEnabled val="1"/>
        </dgm:presLayoutVars>
      </dgm:prSet>
      <dgm:spPr/>
      <dgm:t>
        <a:bodyPr/>
        <a:lstStyle/>
        <a:p>
          <a:endParaRPr lang="en-US"/>
        </a:p>
      </dgm:t>
    </dgm:pt>
  </dgm:ptLst>
  <dgm:cxnLst>
    <dgm:cxn modelId="{0F434952-C12C-4A46-978A-63F1F1DD496B}" type="presOf" srcId="{1E587FAE-55A4-4AD3-A4DD-C0E9780E73A7}" destId="{29C61A36-25EA-442C-AEA7-46C0040C9E9D}" srcOrd="0" destOrd="0" presId="urn:microsoft.com/office/officeart/2005/8/layout/vList3#2"/>
    <dgm:cxn modelId="{4D1F5B60-D563-4368-BDCA-0C12C76AA4FF}" srcId="{694B738F-CEC2-4067-BF6E-DDBF496FB3CF}" destId="{3B74897E-FECA-4C16-B544-A8F2F6965801}" srcOrd="1" destOrd="0" parTransId="{A7289D58-9813-40BB-973F-6500C2983D81}" sibTransId="{F96EC941-E08F-4393-87B3-F8B321C3E9EC}"/>
    <dgm:cxn modelId="{710EC991-7B15-4813-9773-9EF257B11F5E}" srcId="{694B738F-CEC2-4067-BF6E-DDBF496FB3CF}" destId="{09240791-0C40-40EC-81CE-6C6C92A8FA85}" srcOrd="2" destOrd="0" parTransId="{2B851EFE-B3F3-4F18-AC20-B6B35A1EEB93}" sibTransId="{A77405D4-09BA-49ED-83BC-F68B9B24F783}"/>
    <dgm:cxn modelId="{0592B91E-7F15-49DE-B6A8-5065E637E3C3}" type="presOf" srcId="{F55F622E-E05C-49B5-BB04-1497D827C237}" destId="{C440405C-EBB7-46B2-B15C-67E34081F0DB}" srcOrd="0" destOrd="0" presId="urn:microsoft.com/office/officeart/2005/8/layout/vList3#2"/>
    <dgm:cxn modelId="{0A354BDB-5AA4-4915-AFFE-37CD2C7AC652}" srcId="{694B738F-CEC2-4067-BF6E-DDBF496FB3CF}" destId="{634CF121-64C4-4409-85A4-A6E91DCEFB8D}" srcOrd="9" destOrd="0" parTransId="{9EAFF15E-DEC1-4B6F-B98A-FE29C11E0F4E}" sibTransId="{4CAE9E50-7381-4F40-99F5-F6FB87994669}"/>
    <dgm:cxn modelId="{87B2B917-345F-45E5-88DB-88FAB3180EF9}" srcId="{694B738F-CEC2-4067-BF6E-DDBF496FB3CF}" destId="{C22B2D4D-417A-41BC-9F66-6157844F6FBD}" srcOrd="4" destOrd="0" parTransId="{0100E6EB-1D0C-4DA5-B46D-6BACE48E45F8}" sibTransId="{F701E93C-B8CE-478F-95C3-B65BD52289EB}"/>
    <dgm:cxn modelId="{2486CF7B-38C6-45D6-B3FA-CA6514445DD8}" type="presOf" srcId="{7A624B7D-8DCC-42CF-B4FA-5A0F717496B3}" destId="{A7A06DA8-3174-4954-8F46-1A3E9A0FD78A}" srcOrd="0" destOrd="0" presId="urn:microsoft.com/office/officeart/2005/8/layout/vList3#2"/>
    <dgm:cxn modelId="{9F32286E-83E4-473B-B028-368799E504BB}" srcId="{694B738F-CEC2-4067-BF6E-DDBF496FB3CF}" destId="{82180999-C1EC-4B9B-8308-99CF7FFB919A}" srcOrd="3" destOrd="0" parTransId="{10BB3647-BB38-43A8-A3D5-2ABCEA652BD8}" sibTransId="{B6A92302-BDE6-457F-A793-CF3F5D793C07}"/>
    <dgm:cxn modelId="{D898BBF7-42BF-4427-8DC8-D78C2A002849}" type="presOf" srcId="{09240791-0C40-40EC-81CE-6C6C92A8FA85}" destId="{BD792780-30DD-4413-BECC-99C734B3BDD6}" srcOrd="0" destOrd="0" presId="urn:microsoft.com/office/officeart/2005/8/layout/vList3#2"/>
    <dgm:cxn modelId="{257734DB-DA5D-4BD9-9807-C2799FA7D1C1}" type="presOf" srcId="{A9A98C15-647E-4428-87CB-8DCA103D903C}" destId="{1FE7D8F3-244B-4D9B-9DBF-94FACF9BBABD}" srcOrd="0" destOrd="0" presId="urn:microsoft.com/office/officeart/2005/8/layout/vList3#2"/>
    <dgm:cxn modelId="{10109B9B-FC9E-482F-BAE2-5A71F6CA440F}" srcId="{694B738F-CEC2-4067-BF6E-DDBF496FB3CF}" destId="{1F5F6E6D-C9F9-4C39-A303-FA79D2675025}" srcOrd="7" destOrd="0" parTransId="{659881C6-2E69-4805-AF6B-F5FCD97E5A51}" sibTransId="{F5C564AC-6A83-42F7-A01D-D55BB85B5557}"/>
    <dgm:cxn modelId="{35080786-E56E-4420-8E7C-975FEB545855}" type="presOf" srcId="{6BF682BC-BC87-4E69-8971-853A67A35D28}" destId="{F683B902-F586-40ED-BFB4-09E058C658F9}" srcOrd="0" destOrd="0" presId="urn:microsoft.com/office/officeart/2005/8/layout/vList3#2"/>
    <dgm:cxn modelId="{9765B3D8-9061-4D9E-A0D4-43DE38B844D5}" type="presOf" srcId="{3B74897E-FECA-4C16-B544-A8F2F6965801}" destId="{4DFBE0FA-D881-4D45-B362-8B616FC559C3}" srcOrd="0" destOrd="0" presId="urn:microsoft.com/office/officeart/2005/8/layout/vList3#2"/>
    <dgm:cxn modelId="{9B39DFE7-9E0B-4DAC-85B7-17ED804928EF}" srcId="{694B738F-CEC2-4067-BF6E-DDBF496FB3CF}" destId="{F55F622E-E05C-49B5-BB04-1497D827C237}" srcOrd="8" destOrd="0" parTransId="{6C706EA1-3C28-45C2-A286-38EB9690172E}" sibTransId="{F03DB677-5528-4752-AF2A-1226167A5776}"/>
    <dgm:cxn modelId="{EC7E7929-2DF5-444B-BA53-6DBDC45AE653}" type="presOf" srcId="{1F5F6E6D-C9F9-4C39-A303-FA79D2675025}" destId="{E918F601-528F-40E3-A9EA-2D095564681C}" srcOrd="0" destOrd="0" presId="urn:microsoft.com/office/officeart/2005/8/layout/vList3#2"/>
    <dgm:cxn modelId="{B4A410FE-5B79-4FD4-9B19-C5B03723645D}" srcId="{694B738F-CEC2-4067-BF6E-DDBF496FB3CF}" destId="{A9A98C15-647E-4428-87CB-8DCA103D903C}" srcOrd="0" destOrd="0" parTransId="{9B527470-9AC5-4ECE-842A-6037B6C67843}" sibTransId="{C5F0A8F2-E0BA-4138-A79B-16F7C14C6776}"/>
    <dgm:cxn modelId="{E2101D7E-EA6C-4520-A241-6133F5860C73}" srcId="{694B738F-CEC2-4067-BF6E-DDBF496FB3CF}" destId="{1E587FAE-55A4-4AD3-A4DD-C0E9780E73A7}" srcOrd="6" destOrd="0" parTransId="{1D29867C-3048-4CCB-9E9C-575453AA92D4}" sibTransId="{B5423097-7849-46B8-B5C1-7C00DE4F4D98}"/>
    <dgm:cxn modelId="{D9626B2F-0564-44DC-A169-D90F65844544}" type="presOf" srcId="{694B738F-CEC2-4067-BF6E-DDBF496FB3CF}" destId="{CA8BD274-7B8D-434D-955C-7BB625D5A8D2}" srcOrd="0" destOrd="0" presId="urn:microsoft.com/office/officeart/2005/8/layout/vList3#2"/>
    <dgm:cxn modelId="{F3EBE4FA-E002-4F72-AA05-17D35F5ADB51}" srcId="{694B738F-CEC2-4067-BF6E-DDBF496FB3CF}" destId="{6BF682BC-BC87-4E69-8971-853A67A35D28}" srcOrd="5" destOrd="0" parTransId="{83B013EB-68F6-4323-945C-1B813018ACC0}" sibTransId="{932D1C92-34EA-4846-9DCB-CD76686185C1}"/>
    <dgm:cxn modelId="{08D0B477-8B3E-4F7D-86AC-5EA3E0D79B52}" type="presOf" srcId="{634CF121-64C4-4409-85A4-A6E91DCEFB8D}" destId="{9BB53C88-0ADC-445E-9605-ED6B0CCBFF0A}" srcOrd="0" destOrd="0" presId="urn:microsoft.com/office/officeart/2005/8/layout/vList3#2"/>
    <dgm:cxn modelId="{C6C89F90-382A-464A-9F4A-1EF63B8058F5}" srcId="{694B738F-CEC2-4067-BF6E-DDBF496FB3CF}" destId="{7A624B7D-8DCC-42CF-B4FA-5A0F717496B3}" srcOrd="10" destOrd="0" parTransId="{7F6BAF76-E2A3-4AEA-8FAD-B1E03085CC8E}" sibTransId="{73F5A49D-C406-4743-8BC2-009DC5393CD4}"/>
    <dgm:cxn modelId="{10779DFC-668F-48CE-A47A-EAE37FD66F2F}" type="presOf" srcId="{C22B2D4D-417A-41BC-9F66-6157844F6FBD}" destId="{17F16359-ED90-490C-8948-EA8E3FB580BA}" srcOrd="0" destOrd="0" presId="urn:microsoft.com/office/officeart/2005/8/layout/vList3#2"/>
    <dgm:cxn modelId="{2A6D3BA8-1606-484D-9581-186F9BF0E096}" type="presOf" srcId="{82180999-C1EC-4B9B-8308-99CF7FFB919A}" destId="{F207CC8E-B907-46B2-A96C-BE9738876544}" srcOrd="0" destOrd="0" presId="urn:microsoft.com/office/officeart/2005/8/layout/vList3#2"/>
    <dgm:cxn modelId="{8E739035-9E6D-4495-94C5-B586A03CE79E}" type="presParOf" srcId="{CA8BD274-7B8D-434D-955C-7BB625D5A8D2}" destId="{CA1F5983-0B4D-4710-BA37-911F07C4065D}" srcOrd="0" destOrd="0" presId="urn:microsoft.com/office/officeart/2005/8/layout/vList3#2"/>
    <dgm:cxn modelId="{6C218740-B7F9-479C-A78C-1DD3AD9119A4}" type="presParOf" srcId="{CA1F5983-0B4D-4710-BA37-911F07C4065D}" destId="{0A07CA0B-2299-4395-99A6-CCCEF597ACED}" srcOrd="0" destOrd="0" presId="urn:microsoft.com/office/officeart/2005/8/layout/vList3#2"/>
    <dgm:cxn modelId="{60AC5BC7-D83C-4FEF-B790-877E715B2B11}" type="presParOf" srcId="{CA1F5983-0B4D-4710-BA37-911F07C4065D}" destId="{1FE7D8F3-244B-4D9B-9DBF-94FACF9BBABD}" srcOrd="1" destOrd="0" presId="urn:microsoft.com/office/officeart/2005/8/layout/vList3#2"/>
    <dgm:cxn modelId="{4BD2C9D3-223A-44DF-860F-B751C02BB913}" type="presParOf" srcId="{CA8BD274-7B8D-434D-955C-7BB625D5A8D2}" destId="{0F085581-B7F3-49F0-83DA-FB193F2C7E52}" srcOrd="1" destOrd="0" presId="urn:microsoft.com/office/officeart/2005/8/layout/vList3#2"/>
    <dgm:cxn modelId="{35E06ED6-AC34-4037-84C2-C4A771DFCFF0}" type="presParOf" srcId="{CA8BD274-7B8D-434D-955C-7BB625D5A8D2}" destId="{9CE73CF9-681C-4CDF-8D0E-FBBCED2528B2}" srcOrd="2" destOrd="0" presId="urn:microsoft.com/office/officeart/2005/8/layout/vList3#2"/>
    <dgm:cxn modelId="{2CD497D2-7D41-40E6-978F-A6BB4FB00835}" type="presParOf" srcId="{9CE73CF9-681C-4CDF-8D0E-FBBCED2528B2}" destId="{AEEF66D6-A22A-470F-9437-BA2E3135185A}" srcOrd="0" destOrd="0" presId="urn:microsoft.com/office/officeart/2005/8/layout/vList3#2"/>
    <dgm:cxn modelId="{B9F90E4D-4803-4BBA-9838-E2A200B5DE19}" type="presParOf" srcId="{9CE73CF9-681C-4CDF-8D0E-FBBCED2528B2}" destId="{4DFBE0FA-D881-4D45-B362-8B616FC559C3}" srcOrd="1" destOrd="0" presId="urn:microsoft.com/office/officeart/2005/8/layout/vList3#2"/>
    <dgm:cxn modelId="{B5BA39A8-B5BE-469D-82B9-F750757E01DF}" type="presParOf" srcId="{CA8BD274-7B8D-434D-955C-7BB625D5A8D2}" destId="{296E8B9D-0BD6-4255-BDAE-18C4BCE4D654}" srcOrd="3" destOrd="0" presId="urn:microsoft.com/office/officeart/2005/8/layout/vList3#2"/>
    <dgm:cxn modelId="{5205D3DC-301E-470D-AF8C-0BD09F10A775}" type="presParOf" srcId="{CA8BD274-7B8D-434D-955C-7BB625D5A8D2}" destId="{6B8BC11D-1915-4748-9BC7-3D8C61AB410D}" srcOrd="4" destOrd="0" presId="urn:microsoft.com/office/officeart/2005/8/layout/vList3#2"/>
    <dgm:cxn modelId="{724D4F8B-A742-41D3-9274-A21A61A944E3}" type="presParOf" srcId="{6B8BC11D-1915-4748-9BC7-3D8C61AB410D}" destId="{D194C487-3FF2-4FA4-B3A7-D04F77F1EA6F}" srcOrd="0" destOrd="0" presId="urn:microsoft.com/office/officeart/2005/8/layout/vList3#2"/>
    <dgm:cxn modelId="{9F611F6C-8D8D-4F75-A083-0D2A19817737}" type="presParOf" srcId="{6B8BC11D-1915-4748-9BC7-3D8C61AB410D}" destId="{BD792780-30DD-4413-BECC-99C734B3BDD6}" srcOrd="1" destOrd="0" presId="urn:microsoft.com/office/officeart/2005/8/layout/vList3#2"/>
    <dgm:cxn modelId="{D2D2F2AE-E60B-455D-A2FB-7F0790C1F544}" type="presParOf" srcId="{CA8BD274-7B8D-434D-955C-7BB625D5A8D2}" destId="{5683F66C-4143-4114-85F9-E75612C012CE}" srcOrd="5" destOrd="0" presId="urn:microsoft.com/office/officeart/2005/8/layout/vList3#2"/>
    <dgm:cxn modelId="{25E14A56-BA6E-4162-9A47-CE4465FE07F5}" type="presParOf" srcId="{CA8BD274-7B8D-434D-955C-7BB625D5A8D2}" destId="{4A0B3727-B7B8-41E4-8E62-B635806BDB61}" srcOrd="6" destOrd="0" presId="urn:microsoft.com/office/officeart/2005/8/layout/vList3#2"/>
    <dgm:cxn modelId="{34614224-686E-44A8-9F4D-4C1C8E2FC7F5}" type="presParOf" srcId="{4A0B3727-B7B8-41E4-8E62-B635806BDB61}" destId="{C0BD9FC6-6056-4F4E-B2B2-DC34330B27E4}" srcOrd="0" destOrd="0" presId="urn:microsoft.com/office/officeart/2005/8/layout/vList3#2"/>
    <dgm:cxn modelId="{98021C89-2BEE-44B4-A6D4-6679B35EE2D0}" type="presParOf" srcId="{4A0B3727-B7B8-41E4-8E62-B635806BDB61}" destId="{F207CC8E-B907-46B2-A96C-BE9738876544}" srcOrd="1" destOrd="0" presId="urn:microsoft.com/office/officeart/2005/8/layout/vList3#2"/>
    <dgm:cxn modelId="{85534539-5B36-469B-B131-25E33D525AEF}" type="presParOf" srcId="{CA8BD274-7B8D-434D-955C-7BB625D5A8D2}" destId="{F370627C-FACE-4796-AC49-A9A2B4F36B05}" srcOrd="7" destOrd="0" presId="urn:microsoft.com/office/officeart/2005/8/layout/vList3#2"/>
    <dgm:cxn modelId="{DA7A7E19-EADE-414A-B236-DCBAB69F151E}" type="presParOf" srcId="{CA8BD274-7B8D-434D-955C-7BB625D5A8D2}" destId="{CC899DF4-6A90-4002-B75F-D93104DEBF17}" srcOrd="8" destOrd="0" presId="urn:microsoft.com/office/officeart/2005/8/layout/vList3#2"/>
    <dgm:cxn modelId="{220C5595-87CC-4E59-A054-8F3D0E877EA5}" type="presParOf" srcId="{CC899DF4-6A90-4002-B75F-D93104DEBF17}" destId="{3EE76ED2-1B12-4F18-8F5F-8FCE68B800EA}" srcOrd="0" destOrd="0" presId="urn:microsoft.com/office/officeart/2005/8/layout/vList3#2"/>
    <dgm:cxn modelId="{80DD7553-9579-440B-94E9-5435DD993BA1}" type="presParOf" srcId="{CC899DF4-6A90-4002-B75F-D93104DEBF17}" destId="{17F16359-ED90-490C-8948-EA8E3FB580BA}" srcOrd="1" destOrd="0" presId="urn:microsoft.com/office/officeart/2005/8/layout/vList3#2"/>
    <dgm:cxn modelId="{1E7865C3-2E55-4C0F-B388-9D086EE8973C}" type="presParOf" srcId="{CA8BD274-7B8D-434D-955C-7BB625D5A8D2}" destId="{B262242A-B49D-4A6D-B09F-9F0C32892811}" srcOrd="9" destOrd="0" presId="urn:microsoft.com/office/officeart/2005/8/layout/vList3#2"/>
    <dgm:cxn modelId="{A20F2D45-CB3C-48C3-A749-35A97EFDF1C0}" type="presParOf" srcId="{CA8BD274-7B8D-434D-955C-7BB625D5A8D2}" destId="{47F3B15C-F112-4A4F-A13E-ED090B5014E0}" srcOrd="10" destOrd="0" presId="urn:microsoft.com/office/officeart/2005/8/layout/vList3#2"/>
    <dgm:cxn modelId="{A645DB45-40DF-4B01-BB5D-E7B5415C3788}" type="presParOf" srcId="{47F3B15C-F112-4A4F-A13E-ED090B5014E0}" destId="{EBE5DD4D-37A0-45B0-9B84-56D22369585C}" srcOrd="0" destOrd="0" presId="urn:microsoft.com/office/officeart/2005/8/layout/vList3#2"/>
    <dgm:cxn modelId="{17C56C9F-1F77-4495-ACA9-B0C3DA1525FF}" type="presParOf" srcId="{47F3B15C-F112-4A4F-A13E-ED090B5014E0}" destId="{F683B902-F586-40ED-BFB4-09E058C658F9}" srcOrd="1" destOrd="0" presId="urn:microsoft.com/office/officeart/2005/8/layout/vList3#2"/>
    <dgm:cxn modelId="{52BAAE41-8ABF-48CD-8FBB-2BA13E533724}" type="presParOf" srcId="{CA8BD274-7B8D-434D-955C-7BB625D5A8D2}" destId="{D9B2EBED-6E65-4F4A-9B9A-E01F337D0AFB}" srcOrd="11" destOrd="0" presId="urn:microsoft.com/office/officeart/2005/8/layout/vList3#2"/>
    <dgm:cxn modelId="{49FA6786-A9A7-4327-A09B-61988E1C5D90}" type="presParOf" srcId="{CA8BD274-7B8D-434D-955C-7BB625D5A8D2}" destId="{EF9A288C-3C67-447F-9FF7-FF8FF56E1C23}" srcOrd="12" destOrd="0" presId="urn:microsoft.com/office/officeart/2005/8/layout/vList3#2"/>
    <dgm:cxn modelId="{2C1E806E-95F7-467A-944D-14C07D2EB2B8}" type="presParOf" srcId="{EF9A288C-3C67-447F-9FF7-FF8FF56E1C23}" destId="{1F767830-D795-410F-8E89-478597C8F634}" srcOrd="0" destOrd="0" presId="urn:microsoft.com/office/officeart/2005/8/layout/vList3#2"/>
    <dgm:cxn modelId="{41641537-52F9-4459-8199-5D017207F82B}" type="presParOf" srcId="{EF9A288C-3C67-447F-9FF7-FF8FF56E1C23}" destId="{29C61A36-25EA-442C-AEA7-46C0040C9E9D}" srcOrd="1" destOrd="0" presId="urn:microsoft.com/office/officeart/2005/8/layout/vList3#2"/>
    <dgm:cxn modelId="{701802B2-3684-4D2C-B955-CDEDC4DFDC9C}" type="presParOf" srcId="{CA8BD274-7B8D-434D-955C-7BB625D5A8D2}" destId="{85D68213-EF79-4333-ADBB-DD966B823AC3}" srcOrd="13" destOrd="0" presId="urn:microsoft.com/office/officeart/2005/8/layout/vList3#2"/>
    <dgm:cxn modelId="{B9B17F63-198F-4053-8306-537E6163F706}" type="presParOf" srcId="{CA8BD274-7B8D-434D-955C-7BB625D5A8D2}" destId="{B3868053-D73B-4CCC-9511-7699506C941A}" srcOrd="14" destOrd="0" presId="urn:microsoft.com/office/officeart/2005/8/layout/vList3#2"/>
    <dgm:cxn modelId="{D0DF4E0C-451F-43F0-A1B0-70C0696C3BD5}" type="presParOf" srcId="{B3868053-D73B-4CCC-9511-7699506C941A}" destId="{20BBA527-0131-45A4-8DBE-B7CC9DE0F9C4}" srcOrd="0" destOrd="0" presId="urn:microsoft.com/office/officeart/2005/8/layout/vList3#2"/>
    <dgm:cxn modelId="{BE58BEAB-836A-4050-B767-39B45972E0BD}" type="presParOf" srcId="{B3868053-D73B-4CCC-9511-7699506C941A}" destId="{E918F601-528F-40E3-A9EA-2D095564681C}" srcOrd="1" destOrd="0" presId="urn:microsoft.com/office/officeart/2005/8/layout/vList3#2"/>
    <dgm:cxn modelId="{EE8C305C-0F44-4598-A848-745BBCA43D39}" type="presParOf" srcId="{CA8BD274-7B8D-434D-955C-7BB625D5A8D2}" destId="{42DE3004-884F-4464-87A2-17CC23085642}" srcOrd="15" destOrd="0" presId="urn:microsoft.com/office/officeart/2005/8/layout/vList3#2"/>
    <dgm:cxn modelId="{8C3E421D-8ACF-438C-BB70-F65CB008F076}" type="presParOf" srcId="{CA8BD274-7B8D-434D-955C-7BB625D5A8D2}" destId="{A307B618-5CC5-4EDC-9A9A-BCE58D890E71}" srcOrd="16" destOrd="0" presId="urn:microsoft.com/office/officeart/2005/8/layout/vList3#2"/>
    <dgm:cxn modelId="{D0860CDC-4FED-417B-8E05-537988668551}" type="presParOf" srcId="{A307B618-5CC5-4EDC-9A9A-BCE58D890E71}" destId="{7B13CB82-1326-4FA1-82FA-C5920DD6573F}" srcOrd="0" destOrd="0" presId="urn:microsoft.com/office/officeart/2005/8/layout/vList3#2"/>
    <dgm:cxn modelId="{9551C96C-665D-48CD-B975-5FCEEAB2C1D4}" type="presParOf" srcId="{A307B618-5CC5-4EDC-9A9A-BCE58D890E71}" destId="{C440405C-EBB7-46B2-B15C-67E34081F0DB}" srcOrd="1" destOrd="0" presId="urn:microsoft.com/office/officeart/2005/8/layout/vList3#2"/>
    <dgm:cxn modelId="{637A3C38-B0A7-4488-8398-C5E5B7CC81D1}" type="presParOf" srcId="{CA8BD274-7B8D-434D-955C-7BB625D5A8D2}" destId="{444625D9-DC72-442E-9897-A841DE437B9B}" srcOrd="17" destOrd="0" presId="urn:microsoft.com/office/officeart/2005/8/layout/vList3#2"/>
    <dgm:cxn modelId="{36179353-50D7-4E69-B975-C159C9A369B7}" type="presParOf" srcId="{CA8BD274-7B8D-434D-955C-7BB625D5A8D2}" destId="{4BF89261-ED76-4AD2-82A3-2E5FC233CDB9}" srcOrd="18" destOrd="0" presId="urn:microsoft.com/office/officeart/2005/8/layout/vList3#2"/>
    <dgm:cxn modelId="{290C6238-480D-4902-B384-FF1D0EADD627}" type="presParOf" srcId="{4BF89261-ED76-4AD2-82A3-2E5FC233CDB9}" destId="{DD1D122A-CB38-4820-84EB-E928E5A23C11}" srcOrd="0" destOrd="0" presId="urn:microsoft.com/office/officeart/2005/8/layout/vList3#2"/>
    <dgm:cxn modelId="{71ECB470-9379-445C-B5E7-15C2A975A552}" type="presParOf" srcId="{4BF89261-ED76-4AD2-82A3-2E5FC233CDB9}" destId="{9BB53C88-0ADC-445E-9605-ED6B0CCBFF0A}" srcOrd="1" destOrd="0" presId="urn:microsoft.com/office/officeart/2005/8/layout/vList3#2"/>
    <dgm:cxn modelId="{D3BF44D5-B908-43B6-A264-64A660F33C18}" type="presParOf" srcId="{CA8BD274-7B8D-434D-955C-7BB625D5A8D2}" destId="{543A4911-3259-4E2B-8A93-11B848B25B22}" srcOrd="19" destOrd="0" presId="urn:microsoft.com/office/officeart/2005/8/layout/vList3#2"/>
    <dgm:cxn modelId="{1A54C429-BC04-4B23-B548-5BEB83036B26}" type="presParOf" srcId="{CA8BD274-7B8D-434D-955C-7BB625D5A8D2}" destId="{F28765DF-0939-4354-A661-E865FE9D9C54}" srcOrd="20" destOrd="0" presId="urn:microsoft.com/office/officeart/2005/8/layout/vList3#2"/>
    <dgm:cxn modelId="{08575C45-40A0-4E4B-B41B-75B6E2F80742}" type="presParOf" srcId="{F28765DF-0939-4354-A661-E865FE9D9C54}" destId="{664A613E-20BB-4F66-802A-67E230025227}" srcOrd="0" destOrd="0" presId="urn:microsoft.com/office/officeart/2005/8/layout/vList3#2"/>
    <dgm:cxn modelId="{5393A5E9-D494-4598-A934-82D6F4948E4C}" type="presParOf" srcId="{F28765DF-0939-4354-A661-E865FE9D9C54}" destId="{A7A06DA8-3174-4954-8F46-1A3E9A0FD78A}" srcOrd="1" destOrd="0" presId="urn:microsoft.com/office/officeart/2005/8/layout/vList3#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C198057-7044-41FA-8648-DCD953831168}" type="doc">
      <dgm:prSet loTypeId="urn:microsoft.com/office/officeart/2005/8/layout/cycle4#1" loCatId="cycle" qsTypeId="urn:microsoft.com/office/officeart/2005/8/quickstyle/simple5" qsCatId="simple" csTypeId="urn:microsoft.com/office/officeart/2005/8/colors/accent2_1" csCatId="accent2" phldr="1"/>
      <dgm:spPr/>
      <dgm:t>
        <a:bodyPr/>
        <a:lstStyle/>
        <a:p>
          <a:endParaRPr lang="en-US"/>
        </a:p>
      </dgm:t>
    </dgm:pt>
    <dgm:pt modelId="{597B4FA3-5E92-4C0D-9DB2-506C13697010}">
      <dgm:prSet phldrT="[Text]" custT="1"/>
      <dgm:spPr/>
      <dgm:t>
        <a:bodyPr/>
        <a:lstStyle/>
        <a:p>
          <a:pPr algn="ctr"/>
          <a:r>
            <a:rPr lang="en-US" sz="1400" b="1" dirty="0" smtClean="0">
              <a:latin typeface="Calibri" pitchFamily="34" charset="0"/>
              <a:cs typeface="Calibri" pitchFamily="34" charset="0"/>
            </a:rPr>
            <a:t>Bucket Criteria</a:t>
          </a:r>
        </a:p>
        <a:p>
          <a:pPr algn="l"/>
          <a:r>
            <a:rPr lang="en-US" sz="1200" b="0" dirty="0" smtClean="0">
              <a:latin typeface="Calibri" pitchFamily="34" charset="0"/>
              <a:cs typeface="Calibri" pitchFamily="34" charset="0"/>
            </a:rPr>
            <a:t>- Reminder</a:t>
          </a:r>
        </a:p>
        <a:p>
          <a:pPr algn="l"/>
          <a:r>
            <a:rPr lang="en-US" sz="1200" b="0" dirty="0" smtClean="0">
              <a:latin typeface="Calibri" pitchFamily="34" charset="0"/>
              <a:cs typeface="Calibri" pitchFamily="34" charset="0"/>
            </a:rPr>
            <a:t>- Past Due </a:t>
          </a:r>
        </a:p>
        <a:p>
          <a:pPr algn="l"/>
          <a:r>
            <a:rPr lang="en-US" sz="1200" b="0" dirty="0" smtClean="0">
              <a:latin typeface="Calibri" pitchFamily="34" charset="0"/>
              <a:cs typeface="Calibri" pitchFamily="34" charset="0"/>
            </a:rPr>
            <a:t>- Follow Up</a:t>
          </a:r>
        </a:p>
        <a:p>
          <a:pPr algn="l"/>
          <a:endParaRPr lang="en-US" sz="1400" b="0" dirty="0">
            <a:latin typeface="Calibri" pitchFamily="34" charset="0"/>
            <a:cs typeface="Calibri" pitchFamily="34" charset="0"/>
          </a:endParaRPr>
        </a:p>
      </dgm:t>
    </dgm:pt>
    <dgm:pt modelId="{8372C601-D640-4C4B-909D-805FD395659E}" type="parTrans" cxnId="{FF7F53F0-5C18-4C6D-A11A-58106A6E4B16}">
      <dgm:prSet/>
      <dgm:spPr/>
      <dgm:t>
        <a:bodyPr/>
        <a:lstStyle/>
        <a:p>
          <a:endParaRPr lang="en-US"/>
        </a:p>
      </dgm:t>
    </dgm:pt>
    <dgm:pt modelId="{BCD91021-9C89-479A-9446-823A740310F8}" type="sibTrans" cxnId="{FF7F53F0-5C18-4C6D-A11A-58106A6E4B16}">
      <dgm:prSet/>
      <dgm:spPr/>
      <dgm:t>
        <a:bodyPr/>
        <a:lstStyle/>
        <a:p>
          <a:endParaRPr lang="en-US"/>
        </a:p>
      </dgm:t>
    </dgm:pt>
    <dgm:pt modelId="{EA7F5864-60E4-49E1-A01E-72DFA9AFC64E}">
      <dgm:prSet phldrT="[Text]" custT="1"/>
      <dgm:spPr/>
      <dgm:t>
        <a:bodyPr/>
        <a:lstStyle/>
        <a:p>
          <a:pPr algn="ctr"/>
          <a:r>
            <a:rPr lang="en-US" sz="1400" b="1" dirty="0" smtClean="0">
              <a:solidFill>
                <a:schemeClr val="tx1"/>
              </a:solidFill>
              <a:latin typeface="Calibri" pitchFamily="34" charset="0"/>
              <a:cs typeface="Calibri" pitchFamily="34" charset="0"/>
            </a:rPr>
            <a:t>Collector </a:t>
          </a:r>
        </a:p>
        <a:p>
          <a:pPr algn="l"/>
          <a:r>
            <a:rPr lang="en-US" sz="1200" b="0" dirty="0" smtClean="0">
              <a:solidFill>
                <a:schemeClr val="tx1"/>
              </a:solidFill>
              <a:latin typeface="Calibri" pitchFamily="34" charset="0"/>
              <a:cs typeface="Calibri" pitchFamily="34" charset="0"/>
            </a:rPr>
            <a:t>- Collection Intelligent Notes</a:t>
          </a:r>
        </a:p>
        <a:p>
          <a:pPr algn="l"/>
          <a:r>
            <a:rPr lang="en-US" sz="1200" b="0" dirty="0" smtClean="0">
              <a:solidFill>
                <a:schemeClr val="tx1"/>
              </a:solidFill>
              <a:latin typeface="Calibri" pitchFamily="34" charset="0"/>
              <a:cs typeface="Calibri" pitchFamily="34" charset="0"/>
            </a:rPr>
            <a:t>- Customer Contract, Contacts Details &amp; Responses History</a:t>
          </a:r>
        </a:p>
      </dgm:t>
    </dgm:pt>
    <dgm:pt modelId="{7AFB573C-F548-440E-ADDD-48DCFC4D0F58}" type="parTrans" cxnId="{793ED78F-B09A-41A2-8E9A-384E88119D1A}">
      <dgm:prSet/>
      <dgm:spPr/>
      <dgm:t>
        <a:bodyPr/>
        <a:lstStyle/>
        <a:p>
          <a:endParaRPr lang="en-US"/>
        </a:p>
      </dgm:t>
    </dgm:pt>
    <dgm:pt modelId="{9C4FF71F-9533-472D-9958-E2F5D330E5F6}" type="sibTrans" cxnId="{793ED78F-B09A-41A2-8E9A-384E88119D1A}">
      <dgm:prSet/>
      <dgm:spPr/>
      <dgm:t>
        <a:bodyPr/>
        <a:lstStyle/>
        <a:p>
          <a:endParaRPr lang="en-US"/>
        </a:p>
      </dgm:t>
    </dgm:pt>
    <dgm:pt modelId="{50589C7F-E733-47FF-B92D-85B06005A4B5}">
      <dgm:prSet phldrT="[Text]" custT="1"/>
      <dgm:spPr>
        <a:solidFill>
          <a:srgbClr val="FFC000">
            <a:alpha val="90000"/>
          </a:srgbClr>
        </a:solidFill>
      </dgm:spPr>
      <dgm:t>
        <a:bodyPr/>
        <a:lstStyle/>
        <a:p>
          <a:r>
            <a:rPr lang="en-US" sz="1400" b="0" smtClean="0">
              <a:solidFill>
                <a:schemeClr val="tx1"/>
              </a:solidFill>
              <a:latin typeface="Calibri" pitchFamily="34" charset="0"/>
              <a:cs typeface="Calibri" pitchFamily="34" charset="0"/>
            </a:rPr>
            <a:t>SMS</a:t>
          </a:r>
          <a:endParaRPr lang="en-US" sz="1400" b="0" dirty="0">
            <a:solidFill>
              <a:schemeClr val="tx1"/>
            </a:solidFill>
            <a:latin typeface="Calibri" pitchFamily="34" charset="0"/>
            <a:cs typeface="Calibri" pitchFamily="34" charset="0"/>
          </a:endParaRPr>
        </a:p>
      </dgm:t>
    </dgm:pt>
    <dgm:pt modelId="{42D3A35D-A147-4728-8F6B-766CCF1559C4}" type="parTrans" cxnId="{33D0AE76-C7AF-4A5C-ADEF-59592E60A9C5}">
      <dgm:prSet/>
      <dgm:spPr/>
      <dgm:t>
        <a:bodyPr/>
        <a:lstStyle/>
        <a:p>
          <a:endParaRPr lang="en-US"/>
        </a:p>
      </dgm:t>
    </dgm:pt>
    <dgm:pt modelId="{ECF3DDA2-E975-47EA-A664-EDC09FCB2DF7}" type="sibTrans" cxnId="{33D0AE76-C7AF-4A5C-ADEF-59592E60A9C5}">
      <dgm:prSet/>
      <dgm:spPr/>
      <dgm:t>
        <a:bodyPr/>
        <a:lstStyle/>
        <a:p>
          <a:endParaRPr lang="en-US"/>
        </a:p>
      </dgm:t>
    </dgm:pt>
    <dgm:pt modelId="{23B4DF4D-8992-4254-9386-30118D141DA9}">
      <dgm:prSet phldrT="[Text]" custT="1"/>
      <dgm:spPr/>
      <dgm:t>
        <a:bodyPr/>
        <a:lstStyle/>
        <a:p>
          <a:pPr algn="ctr"/>
          <a:r>
            <a:rPr lang="en-US" sz="1350" b="1" i="0" smtClean="0">
              <a:latin typeface="Calibri" pitchFamily="34" charset="0"/>
              <a:cs typeface="Calibri" pitchFamily="34" charset="0"/>
            </a:rPr>
            <a:t>Customer </a:t>
          </a:r>
          <a:r>
            <a:rPr lang="en-US" sz="1350" b="1" i="0" dirty="0" smtClean="0">
              <a:latin typeface="Calibri" pitchFamily="34" charset="0"/>
              <a:cs typeface="Calibri" pitchFamily="34" charset="0"/>
            </a:rPr>
            <a:t>Response</a:t>
          </a:r>
        </a:p>
      </dgm:t>
    </dgm:pt>
    <dgm:pt modelId="{B4839ED7-2F6C-47F6-8BC0-45C378A1CE3F}" type="parTrans" cxnId="{666117D9-BE92-4293-BCDC-D3D067848B8C}">
      <dgm:prSet/>
      <dgm:spPr/>
      <dgm:t>
        <a:bodyPr/>
        <a:lstStyle/>
        <a:p>
          <a:endParaRPr lang="en-US"/>
        </a:p>
      </dgm:t>
    </dgm:pt>
    <dgm:pt modelId="{7D418236-42DD-40D3-8BD5-5C9755F5DACE}" type="sibTrans" cxnId="{666117D9-BE92-4293-BCDC-D3D067848B8C}">
      <dgm:prSet/>
      <dgm:spPr/>
      <dgm:t>
        <a:bodyPr/>
        <a:lstStyle/>
        <a:p>
          <a:endParaRPr lang="en-US"/>
        </a:p>
      </dgm:t>
    </dgm:pt>
    <dgm:pt modelId="{32EFF6CC-DBB4-4EAD-82F0-40139248137D}">
      <dgm:prSet phldrT="[Text]" custT="1"/>
      <dgm:spPr>
        <a:solidFill>
          <a:srgbClr val="FFC000">
            <a:alpha val="90000"/>
          </a:srgbClr>
        </a:solidFill>
      </dgm:spPr>
      <dgm:t>
        <a:bodyPr/>
        <a:lstStyle/>
        <a:p>
          <a:r>
            <a:rPr lang="en-US" sz="1400" b="0" dirty="0" smtClean="0">
              <a:latin typeface="Calibri" pitchFamily="34" charset="0"/>
              <a:cs typeface="Calibri" pitchFamily="34" charset="0"/>
            </a:rPr>
            <a:t>Continuous Follow up until Payment</a:t>
          </a:r>
          <a:endParaRPr lang="en-US" sz="1050" b="0" dirty="0">
            <a:latin typeface="Calibri" pitchFamily="34" charset="0"/>
            <a:cs typeface="Calibri" pitchFamily="34" charset="0"/>
          </a:endParaRPr>
        </a:p>
      </dgm:t>
    </dgm:pt>
    <dgm:pt modelId="{56DF7958-C5C5-4BA6-A405-C8C53BF1FE7F}" type="parTrans" cxnId="{40981AF4-9D7D-40BC-8321-9E6B80C27361}">
      <dgm:prSet/>
      <dgm:spPr/>
      <dgm:t>
        <a:bodyPr/>
        <a:lstStyle/>
        <a:p>
          <a:endParaRPr lang="en-US"/>
        </a:p>
      </dgm:t>
    </dgm:pt>
    <dgm:pt modelId="{4FBD1C2A-814D-4600-907C-3A7DD0AD0050}" type="sibTrans" cxnId="{40981AF4-9D7D-40BC-8321-9E6B80C27361}">
      <dgm:prSet/>
      <dgm:spPr/>
      <dgm:t>
        <a:bodyPr/>
        <a:lstStyle/>
        <a:p>
          <a:endParaRPr lang="en-US"/>
        </a:p>
      </dgm:t>
    </dgm:pt>
    <dgm:pt modelId="{5D9F03B2-9332-4D46-BEF1-34E5DE5ED9C3}">
      <dgm:prSet phldrT="[Text]" custT="1"/>
      <dgm:spPr/>
      <dgm:t>
        <a:bodyPr/>
        <a:lstStyle/>
        <a:p>
          <a:pPr algn="ctr"/>
          <a:r>
            <a:rPr lang="en-US" sz="1400" b="1" dirty="0" smtClean="0">
              <a:latin typeface="Calibri" pitchFamily="34" charset="0"/>
              <a:cs typeface="Calibri" pitchFamily="34" charset="0"/>
            </a:rPr>
            <a:t>Reports</a:t>
          </a:r>
          <a:endParaRPr lang="en-US" sz="1400" b="1" dirty="0">
            <a:latin typeface="Calibri" pitchFamily="34" charset="0"/>
            <a:cs typeface="Calibri" pitchFamily="34" charset="0"/>
          </a:endParaRPr>
        </a:p>
      </dgm:t>
    </dgm:pt>
    <dgm:pt modelId="{CA449BD2-1DB8-4232-B99F-74CC1B18ADD9}" type="parTrans" cxnId="{EF2B32A3-958D-4C56-ABF2-F1AB7A450DA2}">
      <dgm:prSet/>
      <dgm:spPr/>
      <dgm:t>
        <a:bodyPr/>
        <a:lstStyle/>
        <a:p>
          <a:endParaRPr lang="en-US"/>
        </a:p>
      </dgm:t>
    </dgm:pt>
    <dgm:pt modelId="{B762F220-E439-4756-A857-828081ECBA0D}" type="sibTrans" cxnId="{EF2B32A3-958D-4C56-ABF2-F1AB7A450DA2}">
      <dgm:prSet/>
      <dgm:spPr/>
      <dgm:t>
        <a:bodyPr/>
        <a:lstStyle/>
        <a:p>
          <a:endParaRPr lang="en-US"/>
        </a:p>
      </dgm:t>
    </dgm:pt>
    <dgm:pt modelId="{5074F055-EF83-45AC-8350-CC7DA34C7F15}">
      <dgm:prSet phldrT="[Text]" custT="1"/>
      <dgm:spPr>
        <a:solidFill>
          <a:srgbClr val="FFC000">
            <a:alpha val="90000"/>
          </a:srgbClr>
        </a:solidFill>
      </dgm:spPr>
      <dgm:t>
        <a:bodyPr/>
        <a:lstStyle/>
        <a:p>
          <a:r>
            <a:rPr lang="en-US" sz="1400" b="0" dirty="0" smtClean="0">
              <a:latin typeface="Calibri" pitchFamily="34" charset="0"/>
              <a:cs typeface="Calibri" pitchFamily="34" charset="0"/>
            </a:rPr>
            <a:t>Follow up</a:t>
          </a:r>
          <a:endParaRPr lang="en-US" sz="1400" b="0" dirty="0">
            <a:latin typeface="Calibri" pitchFamily="34" charset="0"/>
            <a:cs typeface="Calibri" pitchFamily="34" charset="0"/>
          </a:endParaRPr>
        </a:p>
      </dgm:t>
    </dgm:pt>
    <dgm:pt modelId="{66840617-B8D0-4DBC-AECC-889F4BA4AA46}" type="parTrans" cxnId="{2C0B730D-5692-4F41-80F7-E38F393A5F4E}">
      <dgm:prSet/>
      <dgm:spPr/>
      <dgm:t>
        <a:bodyPr/>
        <a:lstStyle/>
        <a:p>
          <a:endParaRPr lang="en-US"/>
        </a:p>
      </dgm:t>
    </dgm:pt>
    <dgm:pt modelId="{F9C495C2-90AE-4F0F-A061-A641E2B21350}" type="sibTrans" cxnId="{2C0B730D-5692-4F41-80F7-E38F393A5F4E}">
      <dgm:prSet/>
      <dgm:spPr/>
      <dgm:t>
        <a:bodyPr/>
        <a:lstStyle/>
        <a:p>
          <a:endParaRPr lang="en-US"/>
        </a:p>
      </dgm:t>
    </dgm:pt>
    <dgm:pt modelId="{4132D278-3FEE-422E-AADC-3C2084956D05}">
      <dgm:prSet phldrT="[Text]" custT="1"/>
      <dgm:spPr>
        <a:solidFill>
          <a:srgbClr val="FFC000">
            <a:alpha val="90000"/>
          </a:srgbClr>
        </a:solidFill>
      </dgm:spPr>
      <dgm:t>
        <a:bodyPr/>
        <a:lstStyle/>
        <a:p>
          <a:pPr rtl="0"/>
          <a:r>
            <a:rPr kumimoji="0" lang="en-US" sz="1400" b="0" i="0" u="none" strike="noStrike" cap="none" normalizeH="0" baseline="0" dirty="0" smtClean="0">
              <a:ln>
                <a:noFill/>
              </a:ln>
              <a:solidFill>
                <a:schemeClr val="tx1"/>
              </a:solidFill>
              <a:effectLst/>
              <a:latin typeface="Calibri" pitchFamily="34" charset="0"/>
              <a:ea typeface="Arial" pitchFamily="34" charset="0"/>
              <a:cs typeface="Arial" pitchFamily="34" charset="0"/>
            </a:rPr>
            <a:t>Customer Bucket Level 0</a:t>
          </a:r>
          <a:endParaRPr lang="en-US" sz="1400" b="0" dirty="0">
            <a:latin typeface="Calibri" pitchFamily="34" charset="0"/>
            <a:cs typeface="Calibri" pitchFamily="34" charset="0"/>
          </a:endParaRPr>
        </a:p>
      </dgm:t>
    </dgm:pt>
    <dgm:pt modelId="{12ABAE27-5A11-4A87-BA8B-3701CCB3DEB9}" type="sibTrans" cxnId="{BB5B2315-729F-4775-A085-30547DD9095A}">
      <dgm:prSet/>
      <dgm:spPr/>
      <dgm:t>
        <a:bodyPr/>
        <a:lstStyle/>
        <a:p>
          <a:endParaRPr lang="en-US"/>
        </a:p>
      </dgm:t>
    </dgm:pt>
    <dgm:pt modelId="{598DCA27-E94A-4265-9A0D-78D05720727E}" type="parTrans" cxnId="{BB5B2315-729F-4775-A085-30547DD9095A}">
      <dgm:prSet/>
      <dgm:spPr/>
      <dgm:t>
        <a:bodyPr/>
        <a:lstStyle/>
        <a:p>
          <a:endParaRPr lang="en-US"/>
        </a:p>
      </dgm:t>
    </dgm:pt>
    <dgm:pt modelId="{915CD84D-CA46-48DB-8C88-9E7AF9775D42}">
      <dgm:prSet phldrT="[Text]" custT="1"/>
      <dgm:spPr>
        <a:solidFill>
          <a:srgbClr val="FFC000">
            <a:alpha val="90000"/>
          </a:srgbClr>
        </a:solidFill>
      </dgm:spPr>
      <dgm:t>
        <a:bodyPr/>
        <a:lstStyle/>
        <a:p>
          <a:pPr rtl="0"/>
          <a:r>
            <a:rPr kumimoji="0" lang="en-US" sz="1400" b="0" i="0" u="none" strike="noStrike" cap="none" normalizeH="0" baseline="0" dirty="0" smtClean="0">
              <a:ln>
                <a:noFill/>
              </a:ln>
              <a:solidFill>
                <a:schemeClr val="tx1"/>
              </a:solidFill>
              <a:effectLst/>
              <a:latin typeface="Calibri" pitchFamily="34" charset="0"/>
              <a:ea typeface="Arial" pitchFamily="34" charset="0"/>
              <a:cs typeface="Arial" pitchFamily="34" charset="0"/>
            </a:rPr>
            <a:t>Customer Bucket Level 1</a:t>
          </a:r>
          <a:endParaRPr lang="en-US" sz="1400" b="0" dirty="0">
            <a:latin typeface="Calibri" pitchFamily="34" charset="0"/>
            <a:cs typeface="Calibri" pitchFamily="34" charset="0"/>
          </a:endParaRPr>
        </a:p>
      </dgm:t>
    </dgm:pt>
    <dgm:pt modelId="{86DAD26A-BC00-44FB-838A-1A6ACC85936B}" type="parTrans" cxnId="{C7C7F3E6-EAC8-49E4-8C6A-B7032ECD75B7}">
      <dgm:prSet/>
      <dgm:spPr/>
      <dgm:t>
        <a:bodyPr/>
        <a:lstStyle/>
        <a:p>
          <a:endParaRPr lang="en-US"/>
        </a:p>
      </dgm:t>
    </dgm:pt>
    <dgm:pt modelId="{A0437395-03E5-4A6B-8668-ACD5C14B3F86}" type="sibTrans" cxnId="{C7C7F3E6-EAC8-49E4-8C6A-B7032ECD75B7}">
      <dgm:prSet/>
      <dgm:spPr/>
      <dgm:t>
        <a:bodyPr/>
        <a:lstStyle/>
        <a:p>
          <a:endParaRPr lang="en-US"/>
        </a:p>
      </dgm:t>
    </dgm:pt>
    <dgm:pt modelId="{89860D26-CF84-457B-AA5A-640CE61FD718}">
      <dgm:prSet phldrT="[Text]" custT="1"/>
      <dgm:spPr>
        <a:solidFill>
          <a:srgbClr val="FFC000">
            <a:alpha val="90000"/>
          </a:srgbClr>
        </a:solidFill>
      </dgm:spPr>
      <dgm:t>
        <a:bodyPr/>
        <a:lstStyle/>
        <a:p>
          <a:pPr rtl="0"/>
          <a:r>
            <a:rPr kumimoji="0" lang="en-US" sz="1400" b="0" i="0" u="none" strike="noStrike" cap="none" normalizeH="0" baseline="0" dirty="0" smtClean="0">
              <a:ln>
                <a:noFill/>
              </a:ln>
              <a:solidFill>
                <a:schemeClr val="tx1"/>
              </a:solidFill>
              <a:effectLst/>
              <a:latin typeface="Calibri" pitchFamily="34" charset="0"/>
              <a:ea typeface="Arial" pitchFamily="34" charset="0"/>
              <a:cs typeface="Arial" pitchFamily="34" charset="0"/>
            </a:rPr>
            <a:t>Customer Bucket Level N</a:t>
          </a:r>
          <a:endParaRPr lang="en-US" sz="1400" b="0" dirty="0">
            <a:latin typeface="Calibri" pitchFamily="34" charset="0"/>
            <a:cs typeface="Calibri" pitchFamily="34" charset="0"/>
          </a:endParaRPr>
        </a:p>
      </dgm:t>
    </dgm:pt>
    <dgm:pt modelId="{1B481EEF-382B-416F-996F-2EE0C1E3759F}" type="parTrans" cxnId="{01A504F7-2EAC-4891-87F2-744C56500579}">
      <dgm:prSet/>
      <dgm:spPr/>
      <dgm:t>
        <a:bodyPr/>
        <a:lstStyle/>
        <a:p>
          <a:endParaRPr lang="en-US"/>
        </a:p>
      </dgm:t>
    </dgm:pt>
    <dgm:pt modelId="{FE36FE47-0C3A-4AD9-ABF0-C1FE9E0D13C2}" type="sibTrans" cxnId="{01A504F7-2EAC-4891-87F2-744C56500579}">
      <dgm:prSet/>
      <dgm:spPr/>
      <dgm:t>
        <a:bodyPr/>
        <a:lstStyle/>
        <a:p>
          <a:endParaRPr lang="en-US"/>
        </a:p>
      </dgm:t>
    </dgm:pt>
    <dgm:pt modelId="{05539866-B16F-42D9-BBDA-11FF93546D60}">
      <dgm:prSet custT="1"/>
      <dgm:spPr/>
      <dgm:t>
        <a:bodyPr/>
        <a:lstStyle/>
        <a:p>
          <a:r>
            <a:rPr lang="en-US" sz="1400" b="0" dirty="0" smtClean="0">
              <a:latin typeface="Calibri" pitchFamily="34" charset="0"/>
              <a:cs typeface="Calibri" pitchFamily="34" charset="0"/>
            </a:rPr>
            <a:t>Visits   </a:t>
          </a:r>
          <a:endParaRPr lang="en-US" sz="1400" b="0" dirty="0">
            <a:solidFill>
              <a:schemeClr val="tx1"/>
            </a:solidFill>
            <a:latin typeface="Calibri" pitchFamily="34" charset="0"/>
            <a:cs typeface="Calibri" pitchFamily="34" charset="0"/>
          </a:endParaRPr>
        </a:p>
      </dgm:t>
    </dgm:pt>
    <dgm:pt modelId="{ABBAA2B4-B4F8-4FBF-8B34-9554A40CE63A}" type="parTrans" cxnId="{A2077F90-58F3-4442-86D5-A86DDEAB3F28}">
      <dgm:prSet/>
      <dgm:spPr/>
      <dgm:t>
        <a:bodyPr/>
        <a:lstStyle/>
        <a:p>
          <a:endParaRPr lang="en-US"/>
        </a:p>
      </dgm:t>
    </dgm:pt>
    <dgm:pt modelId="{0D28E6D2-DD43-4F93-BD7A-42227E38BBAF}" type="sibTrans" cxnId="{A2077F90-58F3-4442-86D5-A86DDEAB3F28}">
      <dgm:prSet/>
      <dgm:spPr/>
      <dgm:t>
        <a:bodyPr/>
        <a:lstStyle/>
        <a:p>
          <a:endParaRPr lang="en-US"/>
        </a:p>
      </dgm:t>
    </dgm:pt>
    <dgm:pt modelId="{7F995872-38D2-4495-892E-0B86E1B825E7}">
      <dgm:prSet custT="1"/>
      <dgm:spPr/>
      <dgm:t>
        <a:bodyPr/>
        <a:lstStyle/>
        <a:p>
          <a:r>
            <a:rPr lang="en-US" sz="1400" b="0" dirty="0" smtClean="0">
              <a:latin typeface="Calibri" pitchFamily="34" charset="0"/>
              <a:cs typeface="Calibri" pitchFamily="34" charset="0"/>
            </a:rPr>
            <a:t>Legal</a:t>
          </a:r>
          <a:endParaRPr lang="en-US" sz="1400" b="0" dirty="0">
            <a:solidFill>
              <a:schemeClr val="tx1"/>
            </a:solidFill>
            <a:latin typeface="Calibri" pitchFamily="34" charset="0"/>
            <a:cs typeface="Calibri" pitchFamily="34" charset="0"/>
          </a:endParaRPr>
        </a:p>
      </dgm:t>
    </dgm:pt>
    <dgm:pt modelId="{A07C9F86-30D0-499F-92BC-9EFD6DF96D7E}" type="parTrans" cxnId="{E516B0D2-6381-469F-9483-464D586FD7AE}">
      <dgm:prSet/>
      <dgm:spPr/>
      <dgm:t>
        <a:bodyPr/>
        <a:lstStyle/>
        <a:p>
          <a:endParaRPr lang="en-US"/>
        </a:p>
      </dgm:t>
    </dgm:pt>
    <dgm:pt modelId="{10ECB1BE-D1DB-42A2-B6AE-484F65326269}" type="sibTrans" cxnId="{E516B0D2-6381-469F-9483-464D586FD7AE}">
      <dgm:prSet/>
      <dgm:spPr/>
      <dgm:t>
        <a:bodyPr/>
        <a:lstStyle/>
        <a:p>
          <a:endParaRPr lang="en-US"/>
        </a:p>
      </dgm:t>
    </dgm:pt>
    <dgm:pt modelId="{EAE2E5B5-833C-435C-BC0A-0B9DF0670D69}">
      <dgm:prSet custT="1"/>
      <dgm:spPr/>
      <dgm:t>
        <a:bodyPr/>
        <a:lstStyle/>
        <a:p>
          <a:r>
            <a:rPr lang="en-US" sz="1400" b="0" dirty="0" smtClean="0">
              <a:latin typeface="Calibri" pitchFamily="34" charset="0"/>
              <a:cs typeface="Calibri" pitchFamily="34" charset="0"/>
            </a:rPr>
            <a:t>Calls </a:t>
          </a:r>
          <a:endParaRPr lang="en-US" sz="1400" b="0" dirty="0">
            <a:solidFill>
              <a:schemeClr val="tx1"/>
            </a:solidFill>
            <a:latin typeface="Calibri" pitchFamily="34" charset="0"/>
            <a:cs typeface="Calibri" pitchFamily="34" charset="0"/>
          </a:endParaRPr>
        </a:p>
      </dgm:t>
    </dgm:pt>
    <dgm:pt modelId="{7CB01A3E-46DB-4097-8110-CB0C87B7BB08}" type="sibTrans" cxnId="{08197B7B-C707-4320-95FB-366FBC5C0A02}">
      <dgm:prSet/>
      <dgm:spPr/>
      <dgm:t>
        <a:bodyPr/>
        <a:lstStyle/>
        <a:p>
          <a:endParaRPr lang="en-US"/>
        </a:p>
      </dgm:t>
    </dgm:pt>
    <dgm:pt modelId="{02DB4244-58C0-4EA9-855C-BE9FA6300671}" type="parTrans" cxnId="{08197B7B-C707-4320-95FB-366FBC5C0A02}">
      <dgm:prSet/>
      <dgm:spPr/>
      <dgm:t>
        <a:bodyPr/>
        <a:lstStyle/>
        <a:p>
          <a:endParaRPr lang="en-US"/>
        </a:p>
      </dgm:t>
    </dgm:pt>
    <dgm:pt modelId="{ECA5E6C6-1D78-4B7B-820A-66247D48AD93}">
      <dgm:prSet custT="1"/>
      <dgm:spPr/>
      <dgm:t>
        <a:bodyPr/>
        <a:lstStyle/>
        <a:p>
          <a:r>
            <a:rPr lang="en-US" sz="1400" b="0" dirty="0" smtClean="0">
              <a:solidFill>
                <a:schemeClr val="tx1"/>
              </a:solidFill>
              <a:latin typeface="Calibri" pitchFamily="34" charset="0"/>
              <a:cs typeface="Calibri" pitchFamily="34" charset="0"/>
            </a:rPr>
            <a:t>Mails</a:t>
          </a:r>
          <a:endParaRPr lang="en-US" sz="1400" b="0" dirty="0">
            <a:solidFill>
              <a:schemeClr val="tx1"/>
            </a:solidFill>
            <a:latin typeface="Calibri" pitchFamily="34" charset="0"/>
            <a:cs typeface="Calibri" pitchFamily="34" charset="0"/>
          </a:endParaRPr>
        </a:p>
      </dgm:t>
    </dgm:pt>
    <dgm:pt modelId="{8ADD1D23-C9C6-4823-A808-6E74D3CB8E13}" type="sibTrans" cxnId="{5B61D957-F9A2-412D-A7C4-02292E7E0FA6}">
      <dgm:prSet/>
      <dgm:spPr/>
      <dgm:t>
        <a:bodyPr/>
        <a:lstStyle/>
        <a:p>
          <a:endParaRPr lang="en-US"/>
        </a:p>
      </dgm:t>
    </dgm:pt>
    <dgm:pt modelId="{40B4ECC5-32DD-4D7E-A317-BBD0F136E78D}" type="parTrans" cxnId="{5B61D957-F9A2-412D-A7C4-02292E7E0FA6}">
      <dgm:prSet/>
      <dgm:spPr/>
      <dgm:t>
        <a:bodyPr/>
        <a:lstStyle/>
        <a:p>
          <a:endParaRPr lang="en-US"/>
        </a:p>
      </dgm:t>
    </dgm:pt>
    <dgm:pt modelId="{00D72AC1-AC41-4FC1-A794-50C79C91270B}">
      <dgm:prSet custT="1"/>
      <dgm:spPr/>
      <dgm:t>
        <a:bodyPr/>
        <a:lstStyle/>
        <a:p>
          <a:endParaRPr lang="en-US" sz="1400" b="0" dirty="0"/>
        </a:p>
      </dgm:t>
    </dgm:pt>
    <dgm:pt modelId="{AAB170D4-0C43-46DF-B07C-5A7D7B0DC5AC}" type="parTrans" cxnId="{2010A656-9119-41F3-93AE-0A8DD37991A7}">
      <dgm:prSet/>
      <dgm:spPr/>
      <dgm:t>
        <a:bodyPr/>
        <a:lstStyle/>
        <a:p>
          <a:endParaRPr lang="en-US"/>
        </a:p>
      </dgm:t>
    </dgm:pt>
    <dgm:pt modelId="{12FF3992-B351-41A2-8739-22913957F09F}" type="sibTrans" cxnId="{2010A656-9119-41F3-93AE-0A8DD37991A7}">
      <dgm:prSet/>
      <dgm:spPr/>
      <dgm:t>
        <a:bodyPr/>
        <a:lstStyle/>
        <a:p>
          <a:endParaRPr lang="en-US"/>
        </a:p>
      </dgm:t>
    </dgm:pt>
    <dgm:pt modelId="{8B234FB4-7F8D-4C1B-A803-DF5FFFCB000C}">
      <dgm:prSet custT="1"/>
      <dgm:spPr/>
      <dgm:t>
        <a:bodyPr/>
        <a:lstStyle/>
        <a:p>
          <a:r>
            <a:rPr lang="en-US" sz="1400" b="0" dirty="0" smtClean="0">
              <a:latin typeface="Calibri" pitchFamily="34" charset="0"/>
              <a:cs typeface="Calibri" pitchFamily="34" charset="0"/>
            </a:rPr>
            <a:t>Escalations, Customer Buckets’ Maintenance</a:t>
          </a:r>
          <a:endParaRPr lang="en-US" sz="1400" b="0" dirty="0">
            <a:latin typeface="Calibri" pitchFamily="34" charset="0"/>
            <a:cs typeface="Calibri" pitchFamily="34" charset="0"/>
          </a:endParaRPr>
        </a:p>
      </dgm:t>
    </dgm:pt>
    <dgm:pt modelId="{EEFF6E97-2092-45F6-8501-D0C9739E6788}" type="parTrans" cxnId="{0444244C-F606-45A2-88D7-17AE5DE9B51A}">
      <dgm:prSet/>
      <dgm:spPr/>
      <dgm:t>
        <a:bodyPr/>
        <a:lstStyle/>
        <a:p>
          <a:endParaRPr lang="en-US"/>
        </a:p>
      </dgm:t>
    </dgm:pt>
    <dgm:pt modelId="{3B15363D-1B67-4D4E-A3BB-054352A55914}" type="sibTrans" cxnId="{0444244C-F606-45A2-88D7-17AE5DE9B51A}">
      <dgm:prSet/>
      <dgm:spPr/>
      <dgm:t>
        <a:bodyPr/>
        <a:lstStyle/>
        <a:p>
          <a:endParaRPr lang="en-US"/>
        </a:p>
      </dgm:t>
    </dgm:pt>
    <dgm:pt modelId="{1F5B0188-CA83-4402-ACF7-B09CFAEAD180}">
      <dgm:prSet phldrT="[Text]" custT="1"/>
      <dgm:spPr>
        <a:solidFill>
          <a:srgbClr val="FFC000">
            <a:alpha val="90000"/>
          </a:srgbClr>
        </a:solidFill>
      </dgm:spPr>
      <dgm:t>
        <a:bodyPr/>
        <a:lstStyle/>
        <a:p>
          <a:r>
            <a:rPr lang="en-US" sz="1400" b="0" dirty="0" smtClean="0">
              <a:latin typeface="Calibri" pitchFamily="34" charset="0"/>
              <a:cs typeface="Calibri" pitchFamily="34" charset="0"/>
            </a:rPr>
            <a:t>Collector performance</a:t>
          </a:r>
          <a:endParaRPr lang="en-US" sz="1400" b="0" dirty="0">
            <a:latin typeface="Calibri" pitchFamily="34" charset="0"/>
            <a:cs typeface="Calibri" pitchFamily="34" charset="0"/>
          </a:endParaRPr>
        </a:p>
      </dgm:t>
    </dgm:pt>
    <dgm:pt modelId="{29BA1E65-C75A-4437-883D-C52453DF420C}" type="parTrans" cxnId="{519DF6BD-26CE-434F-B956-BBC06AA4816C}">
      <dgm:prSet/>
      <dgm:spPr/>
      <dgm:t>
        <a:bodyPr/>
        <a:lstStyle/>
        <a:p>
          <a:endParaRPr lang="en-US"/>
        </a:p>
      </dgm:t>
    </dgm:pt>
    <dgm:pt modelId="{18CFBF6E-38A0-4258-8835-F736908C88F5}" type="sibTrans" cxnId="{519DF6BD-26CE-434F-B956-BBC06AA4816C}">
      <dgm:prSet/>
      <dgm:spPr/>
      <dgm:t>
        <a:bodyPr/>
        <a:lstStyle/>
        <a:p>
          <a:endParaRPr lang="en-US"/>
        </a:p>
      </dgm:t>
    </dgm:pt>
    <dgm:pt modelId="{03AE5991-AA63-4382-9D7E-B117757BC4D4}">
      <dgm:prSet phldrT="[Text]" custT="1"/>
      <dgm:spPr>
        <a:solidFill>
          <a:srgbClr val="FFC000">
            <a:alpha val="90000"/>
          </a:srgbClr>
        </a:solidFill>
      </dgm:spPr>
      <dgm:t>
        <a:bodyPr/>
        <a:lstStyle/>
        <a:p>
          <a:r>
            <a:rPr lang="en-US" sz="1400" b="0" dirty="0" smtClean="0">
              <a:latin typeface="Calibri" pitchFamily="34" charset="0"/>
              <a:cs typeface="Calibri" pitchFamily="34" charset="0"/>
            </a:rPr>
            <a:t>Bucket performance</a:t>
          </a:r>
          <a:endParaRPr lang="en-US" sz="1400" b="0" dirty="0">
            <a:latin typeface="Calibri" pitchFamily="34" charset="0"/>
            <a:cs typeface="Calibri" pitchFamily="34" charset="0"/>
          </a:endParaRPr>
        </a:p>
      </dgm:t>
    </dgm:pt>
    <dgm:pt modelId="{7AD891E2-9D09-46C1-89A7-E6CA296F86A7}" type="parTrans" cxnId="{D12F4D94-A327-4403-BD4E-0BC66BDC82F4}">
      <dgm:prSet/>
      <dgm:spPr/>
      <dgm:t>
        <a:bodyPr/>
        <a:lstStyle/>
        <a:p>
          <a:endParaRPr lang="en-US"/>
        </a:p>
      </dgm:t>
    </dgm:pt>
    <dgm:pt modelId="{1404D8B5-C650-4BC7-AB8F-3887830EDF81}" type="sibTrans" cxnId="{D12F4D94-A327-4403-BD4E-0BC66BDC82F4}">
      <dgm:prSet/>
      <dgm:spPr/>
      <dgm:t>
        <a:bodyPr/>
        <a:lstStyle/>
        <a:p>
          <a:endParaRPr lang="en-US"/>
        </a:p>
      </dgm:t>
    </dgm:pt>
    <dgm:pt modelId="{30D0C495-CE5D-4D95-8598-1D5639C794FF}">
      <dgm:prSet phldrT="[Text]" custT="1"/>
      <dgm:spPr>
        <a:solidFill>
          <a:srgbClr val="FFC000">
            <a:alpha val="90000"/>
          </a:srgbClr>
        </a:solidFill>
      </dgm:spPr>
      <dgm:t>
        <a:bodyPr/>
        <a:lstStyle/>
        <a:p>
          <a:r>
            <a:rPr lang="en-US" sz="1400" b="0" dirty="0" smtClean="0">
              <a:latin typeface="Calibri" pitchFamily="34" charset="0"/>
              <a:cs typeface="Calibri" pitchFamily="34" charset="0"/>
            </a:rPr>
            <a:t>other </a:t>
          </a:r>
          <a:endParaRPr lang="en-US" sz="1000" b="0" dirty="0">
            <a:latin typeface="Calibri" pitchFamily="34" charset="0"/>
            <a:cs typeface="Calibri" pitchFamily="34" charset="0"/>
          </a:endParaRPr>
        </a:p>
      </dgm:t>
    </dgm:pt>
    <dgm:pt modelId="{117E320F-28B8-42EE-842C-C2C587AB4A14}" type="parTrans" cxnId="{A31780AF-B401-444A-B8D8-9004D0FFA8B9}">
      <dgm:prSet/>
      <dgm:spPr/>
      <dgm:t>
        <a:bodyPr/>
        <a:lstStyle/>
        <a:p>
          <a:endParaRPr lang="en-US"/>
        </a:p>
      </dgm:t>
    </dgm:pt>
    <dgm:pt modelId="{AE49A79B-B405-4FDC-9385-8934D2F262E0}" type="sibTrans" cxnId="{A31780AF-B401-444A-B8D8-9004D0FFA8B9}">
      <dgm:prSet/>
      <dgm:spPr/>
      <dgm:t>
        <a:bodyPr/>
        <a:lstStyle/>
        <a:p>
          <a:endParaRPr lang="en-US"/>
        </a:p>
      </dgm:t>
    </dgm:pt>
    <dgm:pt modelId="{45F9589A-D23D-4307-9FBC-356D979A53C5}">
      <dgm:prSet phldrT="[Text]" custT="1"/>
      <dgm:spPr>
        <a:solidFill>
          <a:srgbClr val="FFC000">
            <a:alpha val="90000"/>
          </a:srgbClr>
        </a:solidFill>
      </dgm:spPr>
      <dgm:t>
        <a:bodyPr/>
        <a:lstStyle/>
        <a:p>
          <a:pPr rtl="0"/>
          <a:r>
            <a:rPr lang="en-US" sz="1400" b="0" dirty="0" smtClean="0">
              <a:latin typeface="Calibri" pitchFamily="34" charset="0"/>
              <a:cs typeface="Calibri" pitchFamily="34" charset="0"/>
            </a:rPr>
            <a:t>….</a:t>
          </a:r>
          <a:endParaRPr lang="en-US" sz="1400" b="0" dirty="0">
            <a:latin typeface="Calibri" pitchFamily="34" charset="0"/>
            <a:cs typeface="Calibri" pitchFamily="34" charset="0"/>
          </a:endParaRPr>
        </a:p>
      </dgm:t>
    </dgm:pt>
    <dgm:pt modelId="{192F6FBF-3E17-4FA4-A813-93921290EEB5}" type="parTrans" cxnId="{FA355564-B738-4F57-9460-B1D9707B3D76}">
      <dgm:prSet/>
      <dgm:spPr/>
      <dgm:t>
        <a:bodyPr/>
        <a:lstStyle/>
        <a:p>
          <a:endParaRPr lang="en-US"/>
        </a:p>
      </dgm:t>
    </dgm:pt>
    <dgm:pt modelId="{61573CE9-F94D-4051-AF09-015A8C5188FD}" type="sibTrans" cxnId="{FA355564-B738-4F57-9460-B1D9707B3D76}">
      <dgm:prSet/>
      <dgm:spPr/>
      <dgm:t>
        <a:bodyPr/>
        <a:lstStyle/>
        <a:p>
          <a:endParaRPr lang="en-US"/>
        </a:p>
      </dgm:t>
    </dgm:pt>
    <dgm:pt modelId="{8183F087-56D8-4A8D-AF66-6A818E948781}" type="pres">
      <dgm:prSet presAssocID="{2C198057-7044-41FA-8648-DCD953831168}" presName="cycleMatrixDiagram" presStyleCnt="0">
        <dgm:presLayoutVars>
          <dgm:chMax val="1"/>
          <dgm:dir/>
          <dgm:animLvl val="lvl"/>
          <dgm:resizeHandles val="exact"/>
        </dgm:presLayoutVars>
      </dgm:prSet>
      <dgm:spPr/>
      <dgm:t>
        <a:bodyPr/>
        <a:lstStyle/>
        <a:p>
          <a:endParaRPr lang="en-US"/>
        </a:p>
      </dgm:t>
    </dgm:pt>
    <dgm:pt modelId="{A2678C75-0B7C-4525-A2D2-E40EAB69A6FA}" type="pres">
      <dgm:prSet presAssocID="{2C198057-7044-41FA-8648-DCD953831168}" presName="children" presStyleCnt="0"/>
      <dgm:spPr/>
    </dgm:pt>
    <dgm:pt modelId="{9769359E-9955-4752-A182-E02CD8DD61C7}" type="pres">
      <dgm:prSet presAssocID="{2C198057-7044-41FA-8648-DCD953831168}" presName="child1group" presStyleCnt="0"/>
      <dgm:spPr/>
    </dgm:pt>
    <dgm:pt modelId="{CDA04FA0-679E-4EBE-87E5-B1255D46CB34}" type="pres">
      <dgm:prSet presAssocID="{2C198057-7044-41FA-8648-DCD953831168}" presName="child1" presStyleLbl="bgAcc1" presStyleIdx="0" presStyleCnt="4" custScaleX="120652" custScaleY="89035" custLinFactNeighborX="-14518" custLinFactNeighborY="9649"/>
      <dgm:spPr/>
      <dgm:t>
        <a:bodyPr/>
        <a:lstStyle/>
        <a:p>
          <a:endParaRPr lang="en-US"/>
        </a:p>
      </dgm:t>
    </dgm:pt>
    <dgm:pt modelId="{A88A2082-2BCA-497F-9E4B-E5105E7B322F}" type="pres">
      <dgm:prSet presAssocID="{2C198057-7044-41FA-8648-DCD953831168}" presName="child1Text" presStyleLbl="bgAcc1" presStyleIdx="0" presStyleCnt="4">
        <dgm:presLayoutVars>
          <dgm:bulletEnabled val="1"/>
        </dgm:presLayoutVars>
      </dgm:prSet>
      <dgm:spPr/>
      <dgm:t>
        <a:bodyPr/>
        <a:lstStyle/>
        <a:p>
          <a:endParaRPr lang="en-US"/>
        </a:p>
      </dgm:t>
    </dgm:pt>
    <dgm:pt modelId="{8D23A76E-847C-48AC-B6E0-8093E58543EC}" type="pres">
      <dgm:prSet presAssocID="{2C198057-7044-41FA-8648-DCD953831168}" presName="child2group" presStyleCnt="0"/>
      <dgm:spPr/>
    </dgm:pt>
    <dgm:pt modelId="{6238F2E0-8CBF-4988-9AF2-394EEE60D84C}" type="pres">
      <dgm:prSet presAssocID="{2C198057-7044-41FA-8648-DCD953831168}" presName="child2" presStyleLbl="bgAcc1" presStyleIdx="1" presStyleCnt="4" custScaleX="100489" custScaleY="85458" custLinFactNeighborX="9049" custLinFactNeighborY="5730"/>
      <dgm:spPr/>
      <dgm:t>
        <a:bodyPr/>
        <a:lstStyle/>
        <a:p>
          <a:endParaRPr lang="en-US"/>
        </a:p>
      </dgm:t>
    </dgm:pt>
    <dgm:pt modelId="{A70CB5DA-DAE7-488E-8D5C-F0D2A5DADDA9}" type="pres">
      <dgm:prSet presAssocID="{2C198057-7044-41FA-8648-DCD953831168}" presName="child2Text" presStyleLbl="bgAcc1" presStyleIdx="1" presStyleCnt="4">
        <dgm:presLayoutVars>
          <dgm:bulletEnabled val="1"/>
        </dgm:presLayoutVars>
      </dgm:prSet>
      <dgm:spPr/>
      <dgm:t>
        <a:bodyPr/>
        <a:lstStyle/>
        <a:p>
          <a:endParaRPr lang="en-US"/>
        </a:p>
      </dgm:t>
    </dgm:pt>
    <dgm:pt modelId="{300200D8-FDBB-4D59-AC53-7A29953D371B}" type="pres">
      <dgm:prSet presAssocID="{2C198057-7044-41FA-8648-DCD953831168}" presName="child3group" presStyleCnt="0"/>
      <dgm:spPr/>
    </dgm:pt>
    <dgm:pt modelId="{AA8D5BF1-C7D4-4FDF-9942-0FDC1E7A38D5}" type="pres">
      <dgm:prSet presAssocID="{2C198057-7044-41FA-8648-DCD953831168}" presName="child3" presStyleLbl="bgAcc1" presStyleIdx="2" presStyleCnt="4" custScaleX="115805" custScaleY="85458" custLinFactNeighborX="12662" custLinFactNeighborY="-6703"/>
      <dgm:spPr/>
      <dgm:t>
        <a:bodyPr/>
        <a:lstStyle/>
        <a:p>
          <a:endParaRPr lang="en-US"/>
        </a:p>
      </dgm:t>
    </dgm:pt>
    <dgm:pt modelId="{1A63996F-0E49-4DAB-9A58-B608B0DE436C}" type="pres">
      <dgm:prSet presAssocID="{2C198057-7044-41FA-8648-DCD953831168}" presName="child3Text" presStyleLbl="bgAcc1" presStyleIdx="2" presStyleCnt="4">
        <dgm:presLayoutVars>
          <dgm:bulletEnabled val="1"/>
        </dgm:presLayoutVars>
      </dgm:prSet>
      <dgm:spPr/>
      <dgm:t>
        <a:bodyPr/>
        <a:lstStyle/>
        <a:p>
          <a:endParaRPr lang="en-US"/>
        </a:p>
      </dgm:t>
    </dgm:pt>
    <dgm:pt modelId="{1D29806C-6B79-4C75-AFEA-E37E07B4E538}" type="pres">
      <dgm:prSet presAssocID="{2C198057-7044-41FA-8648-DCD953831168}" presName="child4group" presStyleCnt="0"/>
      <dgm:spPr/>
    </dgm:pt>
    <dgm:pt modelId="{EBB23E63-5645-45F3-BD16-665695591DBD}" type="pres">
      <dgm:prSet presAssocID="{2C198057-7044-41FA-8648-DCD953831168}" presName="child4" presStyleLbl="bgAcc1" presStyleIdx="3" presStyleCnt="4" custScaleX="120652" custScaleY="89035" custLinFactNeighborX="-13963" custLinFactNeighborY="-4914"/>
      <dgm:spPr/>
      <dgm:t>
        <a:bodyPr/>
        <a:lstStyle/>
        <a:p>
          <a:endParaRPr lang="en-US"/>
        </a:p>
      </dgm:t>
    </dgm:pt>
    <dgm:pt modelId="{2B5D331F-AB00-437B-A1E6-C983A7EAD6D8}" type="pres">
      <dgm:prSet presAssocID="{2C198057-7044-41FA-8648-DCD953831168}" presName="child4Text" presStyleLbl="bgAcc1" presStyleIdx="3" presStyleCnt="4">
        <dgm:presLayoutVars>
          <dgm:bulletEnabled val="1"/>
        </dgm:presLayoutVars>
      </dgm:prSet>
      <dgm:spPr/>
      <dgm:t>
        <a:bodyPr/>
        <a:lstStyle/>
        <a:p>
          <a:endParaRPr lang="en-US"/>
        </a:p>
      </dgm:t>
    </dgm:pt>
    <dgm:pt modelId="{BCEC6C4B-2689-499F-B4AA-D1A900F086A1}" type="pres">
      <dgm:prSet presAssocID="{2C198057-7044-41FA-8648-DCD953831168}" presName="childPlaceholder" presStyleCnt="0"/>
      <dgm:spPr/>
    </dgm:pt>
    <dgm:pt modelId="{E0D288F9-FCA5-4CA4-AE0D-A38D608DC736}" type="pres">
      <dgm:prSet presAssocID="{2C198057-7044-41FA-8648-DCD953831168}" presName="circle" presStyleCnt="0"/>
      <dgm:spPr/>
    </dgm:pt>
    <dgm:pt modelId="{28A0D140-C274-4C32-9C8E-152BE68F24EA}" type="pres">
      <dgm:prSet presAssocID="{2C198057-7044-41FA-8648-DCD953831168}" presName="quadrant1" presStyleLbl="node1" presStyleIdx="0" presStyleCnt="4" custScaleX="105333" custScaleY="98334">
        <dgm:presLayoutVars>
          <dgm:chMax val="1"/>
          <dgm:bulletEnabled val="1"/>
        </dgm:presLayoutVars>
      </dgm:prSet>
      <dgm:spPr/>
      <dgm:t>
        <a:bodyPr/>
        <a:lstStyle/>
        <a:p>
          <a:endParaRPr lang="en-US"/>
        </a:p>
      </dgm:t>
    </dgm:pt>
    <dgm:pt modelId="{ED4F8316-5D38-4087-A5C4-9D2F30B4723E}" type="pres">
      <dgm:prSet presAssocID="{2C198057-7044-41FA-8648-DCD953831168}" presName="quadrant2" presStyleLbl="node1" presStyleIdx="1" presStyleCnt="4" custScaleX="105333" custScaleY="98334">
        <dgm:presLayoutVars>
          <dgm:chMax val="1"/>
          <dgm:bulletEnabled val="1"/>
        </dgm:presLayoutVars>
      </dgm:prSet>
      <dgm:spPr/>
      <dgm:t>
        <a:bodyPr/>
        <a:lstStyle/>
        <a:p>
          <a:endParaRPr lang="en-US"/>
        </a:p>
      </dgm:t>
    </dgm:pt>
    <dgm:pt modelId="{6D42FCB3-B620-48AC-BC03-54FCE8FF1AAA}" type="pres">
      <dgm:prSet presAssocID="{2C198057-7044-41FA-8648-DCD953831168}" presName="quadrant3" presStyleLbl="node1" presStyleIdx="2" presStyleCnt="4" custScaleX="105333" custScaleY="98334">
        <dgm:presLayoutVars>
          <dgm:chMax val="1"/>
          <dgm:bulletEnabled val="1"/>
        </dgm:presLayoutVars>
      </dgm:prSet>
      <dgm:spPr/>
      <dgm:t>
        <a:bodyPr/>
        <a:lstStyle/>
        <a:p>
          <a:endParaRPr lang="en-US"/>
        </a:p>
      </dgm:t>
    </dgm:pt>
    <dgm:pt modelId="{406E2A41-50AC-44C4-AD05-7C838773CC1F}" type="pres">
      <dgm:prSet presAssocID="{2C198057-7044-41FA-8648-DCD953831168}" presName="quadrant4" presStyleLbl="node1" presStyleIdx="3" presStyleCnt="4" custScaleX="105333" custScaleY="98334">
        <dgm:presLayoutVars>
          <dgm:chMax val="1"/>
          <dgm:bulletEnabled val="1"/>
        </dgm:presLayoutVars>
      </dgm:prSet>
      <dgm:spPr/>
      <dgm:t>
        <a:bodyPr/>
        <a:lstStyle/>
        <a:p>
          <a:endParaRPr lang="en-US"/>
        </a:p>
      </dgm:t>
    </dgm:pt>
    <dgm:pt modelId="{2E508964-C8B0-476F-B4AD-122B3D558329}" type="pres">
      <dgm:prSet presAssocID="{2C198057-7044-41FA-8648-DCD953831168}" presName="quadrantPlaceholder" presStyleCnt="0"/>
      <dgm:spPr/>
    </dgm:pt>
    <dgm:pt modelId="{6C48A486-7F73-4A2D-BD94-695C5E47888B}" type="pres">
      <dgm:prSet presAssocID="{2C198057-7044-41FA-8648-DCD953831168}" presName="center1" presStyleLbl="fgShp" presStyleIdx="0" presStyleCnt="2" custLinFactX="22292" custLinFactNeighborX="100000" custLinFactNeighborY="27506"/>
      <dgm:spPr>
        <a:solidFill>
          <a:srgbClr val="FFC000"/>
        </a:solidFill>
      </dgm:spPr>
      <dgm:t>
        <a:bodyPr/>
        <a:lstStyle/>
        <a:p>
          <a:endParaRPr lang="en-US"/>
        </a:p>
      </dgm:t>
    </dgm:pt>
    <dgm:pt modelId="{3DC4542C-8F90-46D8-9176-406E32D380F2}" type="pres">
      <dgm:prSet presAssocID="{2C198057-7044-41FA-8648-DCD953831168}" presName="center2" presStyleLbl="fgShp" presStyleIdx="1" presStyleCnt="2" custLinFactX="20944" custLinFactNeighborX="100000" custLinFactNeighborY="-10956"/>
      <dgm:spPr>
        <a:solidFill>
          <a:srgbClr val="FFC000"/>
        </a:solidFill>
      </dgm:spPr>
      <dgm:t>
        <a:bodyPr/>
        <a:lstStyle/>
        <a:p>
          <a:endParaRPr lang="en-US"/>
        </a:p>
      </dgm:t>
    </dgm:pt>
  </dgm:ptLst>
  <dgm:cxnLst>
    <dgm:cxn modelId="{6D3A5399-D911-4468-AC18-14D0C61B9097}" type="presOf" srcId="{00D72AC1-AC41-4FC1-A794-50C79C91270B}" destId="{1A63996F-0E49-4DAB-9A58-B608B0DE436C}" srcOrd="1" destOrd="2" presId="urn:microsoft.com/office/officeart/2005/8/layout/cycle4#1"/>
    <dgm:cxn modelId="{9E04C268-542D-4971-A753-D214FC478CFE}" type="presOf" srcId="{597B4FA3-5E92-4C0D-9DB2-506C13697010}" destId="{28A0D140-C274-4C32-9C8E-152BE68F24EA}" srcOrd="0" destOrd="0" presId="urn:microsoft.com/office/officeart/2005/8/layout/cycle4#1"/>
    <dgm:cxn modelId="{BB5B2315-729F-4775-A085-30547DD9095A}" srcId="{597B4FA3-5E92-4C0D-9DB2-506C13697010}" destId="{4132D278-3FEE-422E-AADC-3C2084956D05}" srcOrd="0" destOrd="0" parTransId="{598DCA27-E94A-4265-9A0D-78D05720727E}" sibTransId="{12ABAE27-5A11-4A87-BA8B-3701CCB3DEB9}"/>
    <dgm:cxn modelId="{C7C7F3E6-EAC8-49E4-8C6A-B7032ECD75B7}" srcId="{597B4FA3-5E92-4C0D-9DB2-506C13697010}" destId="{915CD84D-CA46-48DB-8C88-9E7AF9775D42}" srcOrd="1" destOrd="0" parTransId="{86DAD26A-BC00-44FB-838A-1A6ACC85936B}" sibTransId="{A0437395-03E5-4A6B-8668-ACD5C14B3F86}"/>
    <dgm:cxn modelId="{A31780AF-B401-444A-B8D8-9004D0FFA8B9}" srcId="{5D9F03B2-9332-4D46-BEF1-34E5DE5ED9C3}" destId="{30D0C495-CE5D-4D95-8598-1D5639C794FF}" srcOrd="3" destOrd="0" parTransId="{117E320F-28B8-42EE-842C-C2C587AB4A14}" sibTransId="{AE49A79B-B405-4FDC-9385-8934D2F262E0}"/>
    <dgm:cxn modelId="{1FEF939F-C35F-4E1D-8D3C-1E6AD693EDC1}" type="presOf" srcId="{8B234FB4-7F8D-4C1B-A803-DF5FFFCB000C}" destId="{1A63996F-0E49-4DAB-9A58-B608B0DE436C}" srcOrd="1" destOrd="1" presId="urn:microsoft.com/office/officeart/2005/8/layout/cycle4#1"/>
    <dgm:cxn modelId="{666117D9-BE92-4293-BCDC-D3D067848B8C}" srcId="{2C198057-7044-41FA-8648-DCD953831168}" destId="{23B4DF4D-8992-4254-9386-30118D141DA9}" srcOrd="2" destOrd="0" parTransId="{B4839ED7-2F6C-47F6-8BC0-45C378A1CE3F}" sibTransId="{7D418236-42DD-40D3-8BD5-5C9755F5DACE}"/>
    <dgm:cxn modelId="{E2D5C528-B7D9-4033-8AB3-C64A53891E9B}" type="presOf" srcId="{23B4DF4D-8992-4254-9386-30118D141DA9}" destId="{6D42FCB3-B620-48AC-BC03-54FCE8FF1AAA}" srcOrd="0" destOrd="0" presId="urn:microsoft.com/office/officeart/2005/8/layout/cycle4#1"/>
    <dgm:cxn modelId="{4DF5BE5E-A6EA-459B-B2BF-40FBF9C30DFB}" type="presOf" srcId="{89860D26-CF84-457B-AA5A-640CE61FD718}" destId="{CDA04FA0-679E-4EBE-87E5-B1255D46CB34}" srcOrd="0" destOrd="3" presId="urn:microsoft.com/office/officeart/2005/8/layout/cycle4#1"/>
    <dgm:cxn modelId="{241053DB-9C4C-4AFB-A49A-590944C0CFE6}" type="presOf" srcId="{EA7F5864-60E4-49E1-A01E-72DFA9AFC64E}" destId="{ED4F8316-5D38-4087-A5C4-9D2F30B4723E}" srcOrd="0" destOrd="0" presId="urn:microsoft.com/office/officeart/2005/8/layout/cycle4#1"/>
    <dgm:cxn modelId="{A2077F90-58F3-4442-86D5-A86DDEAB3F28}" srcId="{EA7F5864-60E4-49E1-A01E-72DFA9AFC64E}" destId="{05539866-B16F-42D9-BBDA-11FF93546D60}" srcOrd="3" destOrd="0" parTransId="{ABBAA2B4-B4F8-4FBF-8B34-9554A40CE63A}" sibTransId="{0D28E6D2-DD43-4F93-BD7A-42227E38BBAF}"/>
    <dgm:cxn modelId="{8C7E86C3-2ED0-4055-A49B-0E6C578854B0}" type="presOf" srcId="{4132D278-3FEE-422E-AADC-3C2084956D05}" destId="{A88A2082-2BCA-497F-9E4B-E5105E7B322F}" srcOrd="1" destOrd="0" presId="urn:microsoft.com/office/officeart/2005/8/layout/cycle4#1"/>
    <dgm:cxn modelId="{7D217487-0724-41DA-AEAC-5E38B9948CE7}" type="presOf" srcId="{00D72AC1-AC41-4FC1-A794-50C79C91270B}" destId="{AA8D5BF1-C7D4-4FDF-9942-0FDC1E7A38D5}" srcOrd="0" destOrd="2" presId="urn:microsoft.com/office/officeart/2005/8/layout/cycle4#1"/>
    <dgm:cxn modelId="{B850AAD3-948F-4988-87B5-D985D7495566}" type="presOf" srcId="{5074F055-EF83-45AC-8350-CC7DA34C7F15}" destId="{EBB23E63-5645-45F3-BD16-665695591DBD}" srcOrd="0" destOrd="0" presId="urn:microsoft.com/office/officeart/2005/8/layout/cycle4#1"/>
    <dgm:cxn modelId="{6583CE16-EE52-483B-87C4-ED4D8AABAD17}" type="presOf" srcId="{7F995872-38D2-4495-892E-0B86E1B825E7}" destId="{6238F2E0-8CBF-4988-9AF2-394EEE60D84C}" srcOrd="0" destOrd="4" presId="urn:microsoft.com/office/officeart/2005/8/layout/cycle4#1"/>
    <dgm:cxn modelId="{7A83C363-8DF3-455A-BB0E-9DAA7F8DAEEA}" type="presOf" srcId="{1F5B0188-CA83-4402-ACF7-B09CFAEAD180}" destId="{2B5D331F-AB00-437B-A1E6-C983A7EAD6D8}" srcOrd="1" destOrd="1" presId="urn:microsoft.com/office/officeart/2005/8/layout/cycle4#1"/>
    <dgm:cxn modelId="{EF2B32A3-958D-4C56-ABF2-F1AB7A450DA2}" srcId="{2C198057-7044-41FA-8648-DCD953831168}" destId="{5D9F03B2-9332-4D46-BEF1-34E5DE5ED9C3}" srcOrd="3" destOrd="0" parTransId="{CA449BD2-1DB8-4232-B99F-74CC1B18ADD9}" sibTransId="{B762F220-E439-4756-A857-828081ECBA0D}"/>
    <dgm:cxn modelId="{7CFDDA58-D4E5-4531-8D52-FCBBA05D3D0F}" type="presOf" srcId="{EAE2E5B5-833C-435C-BC0A-0B9DF0670D69}" destId="{6238F2E0-8CBF-4988-9AF2-394EEE60D84C}" srcOrd="0" destOrd="2" presId="urn:microsoft.com/office/officeart/2005/8/layout/cycle4#1"/>
    <dgm:cxn modelId="{41B5214D-4C31-412F-A302-62CA379511D0}" type="presOf" srcId="{03AE5991-AA63-4382-9D7E-B117757BC4D4}" destId="{2B5D331F-AB00-437B-A1E6-C983A7EAD6D8}" srcOrd="1" destOrd="2" presId="urn:microsoft.com/office/officeart/2005/8/layout/cycle4#1"/>
    <dgm:cxn modelId="{D12F4D94-A327-4403-BD4E-0BC66BDC82F4}" srcId="{5D9F03B2-9332-4D46-BEF1-34E5DE5ED9C3}" destId="{03AE5991-AA63-4382-9D7E-B117757BC4D4}" srcOrd="2" destOrd="0" parTransId="{7AD891E2-9D09-46C1-89A7-E6CA296F86A7}" sibTransId="{1404D8B5-C650-4BC7-AB8F-3887830EDF81}"/>
    <dgm:cxn modelId="{5EE65E73-7EC0-4299-9DC4-CFC3B582D42C}" type="presOf" srcId="{ECA5E6C6-1D78-4B7B-820A-66247D48AD93}" destId="{6238F2E0-8CBF-4988-9AF2-394EEE60D84C}" srcOrd="0" destOrd="1" presId="urn:microsoft.com/office/officeart/2005/8/layout/cycle4#1"/>
    <dgm:cxn modelId="{FF7F53F0-5C18-4C6D-A11A-58106A6E4B16}" srcId="{2C198057-7044-41FA-8648-DCD953831168}" destId="{597B4FA3-5E92-4C0D-9DB2-506C13697010}" srcOrd="0" destOrd="0" parTransId="{8372C601-D640-4C4B-909D-805FD395659E}" sibTransId="{BCD91021-9C89-479A-9446-823A740310F8}"/>
    <dgm:cxn modelId="{6DD0ACD6-CD17-491C-83A6-CC62E73CC15A}" type="presOf" srcId="{5074F055-EF83-45AC-8350-CC7DA34C7F15}" destId="{2B5D331F-AB00-437B-A1E6-C983A7EAD6D8}" srcOrd="1" destOrd="0" presId="urn:microsoft.com/office/officeart/2005/8/layout/cycle4#1"/>
    <dgm:cxn modelId="{54797DD8-A6C4-4051-BA27-27ED262DF1FD}" type="presOf" srcId="{ECA5E6C6-1D78-4B7B-820A-66247D48AD93}" destId="{A70CB5DA-DAE7-488E-8D5C-F0D2A5DADDA9}" srcOrd="1" destOrd="1" presId="urn:microsoft.com/office/officeart/2005/8/layout/cycle4#1"/>
    <dgm:cxn modelId="{4D0A61C4-FE53-4D8E-8023-1563BAF16F0C}" type="presOf" srcId="{50589C7F-E733-47FF-B92D-85B06005A4B5}" destId="{A70CB5DA-DAE7-488E-8D5C-F0D2A5DADDA9}" srcOrd="1" destOrd="0" presId="urn:microsoft.com/office/officeart/2005/8/layout/cycle4#1"/>
    <dgm:cxn modelId="{F36E91E6-185C-4948-A3E8-CA89720C1F57}" type="presOf" srcId="{7F995872-38D2-4495-892E-0B86E1B825E7}" destId="{A70CB5DA-DAE7-488E-8D5C-F0D2A5DADDA9}" srcOrd="1" destOrd="4" presId="urn:microsoft.com/office/officeart/2005/8/layout/cycle4#1"/>
    <dgm:cxn modelId="{DB36CC08-6F3C-4AF8-9DFF-D044188540AF}" type="presOf" srcId="{45F9589A-D23D-4307-9FBC-356D979A53C5}" destId="{A88A2082-2BCA-497F-9E4B-E5105E7B322F}" srcOrd="1" destOrd="2" presId="urn:microsoft.com/office/officeart/2005/8/layout/cycle4#1"/>
    <dgm:cxn modelId="{CDF64B7D-5EBF-4CF0-8D93-4AEBFF9B4BFF}" type="presOf" srcId="{32EFF6CC-DBB4-4EAD-82F0-40139248137D}" destId="{1A63996F-0E49-4DAB-9A58-B608B0DE436C}" srcOrd="1" destOrd="0" presId="urn:microsoft.com/office/officeart/2005/8/layout/cycle4#1"/>
    <dgm:cxn modelId="{33D0AE76-C7AF-4A5C-ADEF-59592E60A9C5}" srcId="{EA7F5864-60E4-49E1-A01E-72DFA9AFC64E}" destId="{50589C7F-E733-47FF-B92D-85B06005A4B5}" srcOrd="0" destOrd="0" parTransId="{42D3A35D-A147-4728-8F6B-766CCF1559C4}" sibTransId="{ECF3DDA2-E975-47EA-A664-EDC09FCB2DF7}"/>
    <dgm:cxn modelId="{2A6A20E2-B5D1-4F55-99C7-66A365B61D26}" type="presOf" srcId="{1F5B0188-CA83-4402-ACF7-B09CFAEAD180}" destId="{EBB23E63-5645-45F3-BD16-665695591DBD}" srcOrd="0" destOrd="1" presId="urn:microsoft.com/office/officeart/2005/8/layout/cycle4#1"/>
    <dgm:cxn modelId="{F3808C28-DB9C-4BD6-BAC0-46EFDBF9943C}" type="presOf" srcId="{50589C7F-E733-47FF-B92D-85B06005A4B5}" destId="{6238F2E0-8CBF-4988-9AF2-394EEE60D84C}" srcOrd="0" destOrd="0" presId="urn:microsoft.com/office/officeart/2005/8/layout/cycle4#1"/>
    <dgm:cxn modelId="{01A504F7-2EAC-4891-87F2-744C56500579}" srcId="{597B4FA3-5E92-4C0D-9DB2-506C13697010}" destId="{89860D26-CF84-457B-AA5A-640CE61FD718}" srcOrd="3" destOrd="0" parTransId="{1B481EEF-382B-416F-996F-2EE0C1E3759F}" sibTransId="{FE36FE47-0C3A-4AD9-ABF0-C1FE9E0D13C2}"/>
    <dgm:cxn modelId="{02D37BC5-F7AB-4F1E-B042-0291EF952F0E}" type="presOf" srcId="{30D0C495-CE5D-4D95-8598-1D5639C794FF}" destId="{EBB23E63-5645-45F3-BD16-665695591DBD}" srcOrd="0" destOrd="3" presId="urn:microsoft.com/office/officeart/2005/8/layout/cycle4#1"/>
    <dgm:cxn modelId="{F0CC86DC-DABC-4C24-B93F-5C611126CCF6}" type="presOf" srcId="{EAE2E5B5-833C-435C-BC0A-0B9DF0670D69}" destId="{A70CB5DA-DAE7-488E-8D5C-F0D2A5DADDA9}" srcOrd="1" destOrd="2" presId="urn:microsoft.com/office/officeart/2005/8/layout/cycle4#1"/>
    <dgm:cxn modelId="{C328C036-BF63-4FBD-83BB-9FF4857ECA92}" type="presOf" srcId="{2C198057-7044-41FA-8648-DCD953831168}" destId="{8183F087-56D8-4A8D-AF66-6A818E948781}" srcOrd="0" destOrd="0" presId="urn:microsoft.com/office/officeart/2005/8/layout/cycle4#1"/>
    <dgm:cxn modelId="{716C830F-B18A-4A75-8C38-881EB32419DD}" type="presOf" srcId="{30D0C495-CE5D-4D95-8598-1D5639C794FF}" destId="{2B5D331F-AB00-437B-A1E6-C983A7EAD6D8}" srcOrd="1" destOrd="3" presId="urn:microsoft.com/office/officeart/2005/8/layout/cycle4#1"/>
    <dgm:cxn modelId="{0444244C-F606-45A2-88D7-17AE5DE9B51A}" srcId="{23B4DF4D-8992-4254-9386-30118D141DA9}" destId="{8B234FB4-7F8D-4C1B-A803-DF5FFFCB000C}" srcOrd="1" destOrd="0" parTransId="{EEFF6E97-2092-45F6-8501-D0C9739E6788}" sibTransId="{3B15363D-1B67-4D4E-A3BB-054352A55914}"/>
    <dgm:cxn modelId="{5B61D957-F9A2-412D-A7C4-02292E7E0FA6}" srcId="{EA7F5864-60E4-49E1-A01E-72DFA9AFC64E}" destId="{ECA5E6C6-1D78-4B7B-820A-66247D48AD93}" srcOrd="1" destOrd="0" parTransId="{40B4ECC5-32DD-4D7E-A317-BBD0F136E78D}" sibTransId="{8ADD1D23-C9C6-4823-A808-6E74D3CB8E13}"/>
    <dgm:cxn modelId="{793ED78F-B09A-41A2-8E9A-384E88119D1A}" srcId="{2C198057-7044-41FA-8648-DCD953831168}" destId="{EA7F5864-60E4-49E1-A01E-72DFA9AFC64E}" srcOrd="1" destOrd="0" parTransId="{7AFB573C-F548-440E-ADDD-48DCFC4D0F58}" sibTransId="{9C4FF71F-9533-472D-9958-E2F5D330E5F6}"/>
    <dgm:cxn modelId="{40981AF4-9D7D-40BC-8321-9E6B80C27361}" srcId="{23B4DF4D-8992-4254-9386-30118D141DA9}" destId="{32EFF6CC-DBB4-4EAD-82F0-40139248137D}" srcOrd="0" destOrd="0" parTransId="{56DF7958-C5C5-4BA6-A405-C8C53BF1FE7F}" sibTransId="{4FBD1C2A-814D-4600-907C-3A7DD0AD0050}"/>
    <dgm:cxn modelId="{45AB2AB9-53A1-44E1-906D-BCE5F1971EC5}" type="presOf" srcId="{915CD84D-CA46-48DB-8C88-9E7AF9775D42}" destId="{CDA04FA0-679E-4EBE-87E5-B1255D46CB34}" srcOrd="0" destOrd="1" presId="urn:microsoft.com/office/officeart/2005/8/layout/cycle4#1"/>
    <dgm:cxn modelId="{2C0B730D-5692-4F41-80F7-E38F393A5F4E}" srcId="{5D9F03B2-9332-4D46-BEF1-34E5DE5ED9C3}" destId="{5074F055-EF83-45AC-8350-CC7DA34C7F15}" srcOrd="0" destOrd="0" parTransId="{66840617-B8D0-4DBC-AECC-889F4BA4AA46}" sibTransId="{F9C495C2-90AE-4F0F-A061-A641E2B21350}"/>
    <dgm:cxn modelId="{1405DECC-A64D-4658-86CB-E8EFD816F205}" type="presOf" srcId="{89860D26-CF84-457B-AA5A-640CE61FD718}" destId="{A88A2082-2BCA-497F-9E4B-E5105E7B322F}" srcOrd="1" destOrd="3" presId="urn:microsoft.com/office/officeart/2005/8/layout/cycle4#1"/>
    <dgm:cxn modelId="{EA7A3313-BF07-46FE-BF6B-CC21C30C5A15}" type="presOf" srcId="{8B234FB4-7F8D-4C1B-A803-DF5FFFCB000C}" destId="{AA8D5BF1-C7D4-4FDF-9942-0FDC1E7A38D5}" srcOrd="0" destOrd="1" presId="urn:microsoft.com/office/officeart/2005/8/layout/cycle4#1"/>
    <dgm:cxn modelId="{1E7A7515-F883-49C9-BDE1-F183CF2FAFC9}" type="presOf" srcId="{32EFF6CC-DBB4-4EAD-82F0-40139248137D}" destId="{AA8D5BF1-C7D4-4FDF-9942-0FDC1E7A38D5}" srcOrd="0" destOrd="0" presId="urn:microsoft.com/office/officeart/2005/8/layout/cycle4#1"/>
    <dgm:cxn modelId="{D150BE26-74DE-4EC3-A864-60225A344FCB}" type="presOf" srcId="{45F9589A-D23D-4307-9FBC-356D979A53C5}" destId="{CDA04FA0-679E-4EBE-87E5-B1255D46CB34}" srcOrd="0" destOrd="2" presId="urn:microsoft.com/office/officeart/2005/8/layout/cycle4#1"/>
    <dgm:cxn modelId="{083ED1F8-4BE2-4660-BD37-84A47A3A7473}" type="presOf" srcId="{4132D278-3FEE-422E-AADC-3C2084956D05}" destId="{CDA04FA0-679E-4EBE-87E5-B1255D46CB34}" srcOrd="0" destOrd="0" presId="urn:microsoft.com/office/officeart/2005/8/layout/cycle4#1"/>
    <dgm:cxn modelId="{FC825683-6479-416F-B8DA-D21A56A3A9A1}" type="presOf" srcId="{05539866-B16F-42D9-BBDA-11FF93546D60}" destId="{6238F2E0-8CBF-4988-9AF2-394EEE60D84C}" srcOrd="0" destOrd="3" presId="urn:microsoft.com/office/officeart/2005/8/layout/cycle4#1"/>
    <dgm:cxn modelId="{C225CFC1-FD78-4A0E-8A2A-4EAA687A9CFB}" type="presOf" srcId="{05539866-B16F-42D9-BBDA-11FF93546D60}" destId="{A70CB5DA-DAE7-488E-8D5C-F0D2A5DADDA9}" srcOrd="1" destOrd="3" presId="urn:microsoft.com/office/officeart/2005/8/layout/cycle4#1"/>
    <dgm:cxn modelId="{CE2E4622-6620-4D30-A16B-8221323FC5E3}" type="presOf" srcId="{915CD84D-CA46-48DB-8C88-9E7AF9775D42}" destId="{A88A2082-2BCA-497F-9E4B-E5105E7B322F}" srcOrd="1" destOrd="1" presId="urn:microsoft.com/office/officeart/2005/8/layout/cycle4#1"/>
    <dgm:cxn modelId="{FA355564-B738-4F57-9460-B1D9707B3D76}" srcId="{597B4FA3-5E92-4C0D-9DB2-506C13697010}" destId="{45F9589A-D23D-4307-9FBC-356D979A53C5}" srcOrd="2" destOrd="0" parTransId="{192F6FBF-3E17-4FA4-A813-93921290EEB5}" sibTransId="{61573CE9-F94D-4051-AF09-015A8C5188FD}"/>
    <dgm:cxn modelId="{08197B7B-C707-4320-95FB-366FBC5C0A02}" srcId="{EA7F5864-60E4-49E1-A01E-72DFA9AFC64E}" destId="{EAE2E5B5-833C-435C-BC0A-0B9DF0670D69}" srcOrd="2" destOrd="0" parTransId="{02DB4244-58C0-4EA9-855C-BE9FA6300671}" sibTransId="{7CB01A3E-46DB-4097-8110-CB0C87B7BB08}"/>
    <dgm:cxn modelId="{2010A656-9119-41F3-93AE-0A8DD37991A7}" srcId="{23B4DF4D-8992-4254-9386-30118D141DA9}" destId="{00D72AC1-AC41-4FC1-A794-50C79C91270B}" srcOrd="2" destOrd="0" parTransId="{AAB170D4-0C43-46DF-B07C-5A7D7B0DC5AC}" sibTransId="{12FF3992-B351-41A2-8739-22913957F09F}"/>
    <dgm:cxn modelId="{E516B0D2-6381-469F-9483-464D586FD7AE}" srcId="{EA7F5864-60E4-49E1-A01E-72DFA9AFC64E}" destId="{7F995872-38D2-4495-892E-0B86E1B825E7}" srcOrd="4" destOrd="0" parTransId="{A07C9F86-30D0-499F-92BC-9EFD6DF96D7E}" sibTransId="{10ECB1BE-D1DB-42A2-B6AE-484F65326269}"/>
    <dgm:cxn modelId="{519DF6BD-26CE-434F-B956-BBC06AA4816C}" srcId="{5D9F03B2-9332-4D46-BEF1-34E5DE5ED9C3}" destId="{1F5B0188-CA83-4402-ACF7-B09CFAEAD180}" srcOrd="1" destOrd="0" parTransId="{29BA1E65-C75A-4437-883D-C52453DF420C}" sibTransId="{18CFBF6E-38A0-4258-8835-F736908C88F5}"/>
    <dgm:cxn modelId="{B3C8AB6E-5FF4-425D-B760-145A141FA5DF}" type="presOf" srcId="{5D9F03B2-9332-4D46-BEF1-34E5DE5ED9C3}" destId="{406E2A41-50AC-44C4-AD05-7C838773CC1F}" srcOrd="0" destOrd="0" presId="urn:microsoft.com/office/officeart/2005/8/layout/cycle4#1"/>
    <dgm:cxn modelId="{821D4F98-E71A-4201-B916-ABC4DE22FC7E}" type="presOf" srcId="{03AE5991-AA63-4382-9D7E-B117757BC4D4}" destId="{EBB23E63-5645-45F3-BD16-665695591DBD}" srcOrd="0" destOrd="2" presId="urn:microsoft.com/office/officeart/2005/8/layout/cycle4#1"/>
    <dgm:cxn modelId="{6D760069-3D0A-4F9D-B799-1E2D3F2A129E}" type="presParOf" srcId="{8183F087-56D8-4A8D-AF66-6A818E948781}" destId="{A2678C75-0B7C-4525-A2D2-E40EAB69A6FA}" srcOrd="0" destOrd="0" presId="urn:microsoft.com/office/officeart/2005/8/layout/cycle4#1"/>
    <dgm:cxn modelId="{2700710F-3165-4E29-BB17-7810097FC975}" type="presParOf" srcId="{A2678C75-0B7C-4525-A2D2-E40EAB69A6FA}" destId="{9769359E-9955-4752-A182-E02CD8DD61C7}" srcOrd="0" destOrd="0" presId="urn:microsoft.com/office/officeart/2005/8/layout/cycle4#1"/>
    <dgm:cxn modelId="{AAC72450-80C4-4A78-B772-3D14721D1622}" type="presParOf" srcId="{9769359E-9955-4752-A182-E02CD8DD61C7}" destId="{CDA04FA0-679E-4EBE-87E5-B1255D46CB34}" srcOrd="0" destOrd="0" presId="urn:microsoft.com/office/officeart/2005/8/layout/cycle4#1"/>
    <dgm:cxn modelId="{B1AE00D6-F1BA-46CF-9A21-79EDF5D53335}" type="presParOf" srcId="{9769359E-9955-4752-A182-E02CD8DD61C7}" destId="{A88A2082-2BCA-497F-9E4B-E5105E7B322F}" srcOrd="1" destOrd="0" presId="urn:microsoft.com/office/officeart/2005/8/layout/cycle4#1"/>
    <dgm:cxn modelId="{1AF194E6-730B-4A28-9E9C-4A946086E339}" type="presParOf" srcId="{A2678C75-0B7C-4525-A2D2-E40EAB69A6FA}" destId="{8D23A76E-847C-48AC-B6E0-8093E58543EC}" srcOrd="1" destOrd="0" presId="urn:microsoft.com/office/officeart/2005/8/layout/cycle4#1"/>
    <dgm:cxn modelId="{AD5F1605-69E2-4D13-9904-26E0042D42CA}" type="presParOf" srcId="{8D23A76E-847C-48AC-B6E0-8093E58543EC}" destId="{6238F2E0-8CBF-4988-9AF2-394EEE60D84C}" srcOrd="0" destOrd="0" presId="urn:microsoft.com/office/officeart/2005/8/layout/cycle4#1"/>
    <dgm:cxn modelId="{107A552B-14D2-430A-BD06-3071E8E66760}" type="presParOf" srcId="{8D23A76E-847C-48AC-B6E0-8093E58543EC}" destId="{A70CB5DA-DAE7-488E-8D5C-F0D2A5DADDA9}" srcOrd="1" destOrd="0" presId="urn:microsoft.com/office/officeart/2005/8/layout/cycle4#1"/>
    <dgm:cxn modelId="{276D412E-91F3-4BE6-B44D-974927DC4F80}" type="presParOf" srcId="{A2678C75-0B7C-4525-A2D2-E40EAB69A6FA}" destId="{300200D8-FDBB-4D59-AC53-7A29953D371B}" srcOrd="2" destOrd="0" presId="urn:microsoft.com/office/officeart/2005/8/layout/cycle4#1"/>
    <dgm:cxn modelId="{10CC812C-D59E-404C-83AD-40DA422B9028}" type="presParOf" srcId="{300200D8-FDBB-4D59-AC53-7A29953D371B}" destId="{AA8D5BF1-C7D4-4FDF-9942-0FDC1E7A38D5}" srcOrd="0" destOrd="0" presId="urn:microsoft.com/office/officeart/2005/8/layout/cycle4#1"/>
    <dgm:cxn modelId="{3C71B0E2-343D-4C61-BC71-C09ADB21FB1D}" type="presParOf" srcId="{300200D8-FDBB-4D59-AC53-7A29953D371B}" destId="{1A63996F-0E49-4DAB-9A58-B608B0DE436C}" srcOrd="1" destOrd="0" presId="urn:microsoft.com/office/officeart/2005/8/layout/cycle4#1"/>
    <dgm:cxn modelId="{3C6A5C9B-E157-48DF-B8B7-A1677F8EF3AA}" type="presParOf" srcId="{A2678C75-0B7C-4525-A2D2-E40EAB69A6FA}" destId="{1D29806C-6B79-4C75-AFEA-E37E07B4E538}" srcOrd="3" destOrd="0" presId="urn:microsoft.com/office/officeart/2005/8/layout/cycle4#1"/>
    <dgm:cxn modelId="{4C37007D-A763-40F4-AD94-84C3F111CB47}" type="presParOf" srcId="{1D29806C-6B79-4C75-AFEA-E37E07B4E538}" destId="{EBB23E63-5645-45F3-BD16-665695591DBD}" srcOrd="0" destOrd="0" presId="urn:microsoft.com/office/officeart/2005/8/layout/cycle4#1"/>
    <dgm:cxn modelId="{87E597AF-85F5-40A6-82AA-31B0B0EB1571}" type="presParOf" srcId="{1D29806C-6B79-4C75-AFEA-E37E07B4E538}" destId="{2B5D331F-AB00-437B-A1E6-C983A7EAD6D8}" srcOrd="1" destOrd="0" presId="urn:microsoft.com/office/officeart/2005/8/layout/cycle4#1"/>
    <dgm:cxn modelId="{ACE8A86F-BED5-470A-B995-2285E7C6B741}" type="presParOf" srcId="{A2678C75-0B7C-4525-A2D2-E40EAB69A6FA}" destId="{BCEC6C4B-2689-499F-B4AA-D1A900F086A1}" srcOrd="4" destOrd="0" presId="urn:microsoft.com/office/officeart/2005/8/layout/cycle4#1"/>
    <dgm:cxn modelId="{38343CB2-0792-4FD4-9FC2-A6B1F20537A1}" type="presParOf" srcId="{8183F087-56D8-4A8D-AF66-6A818E948781}" destId="{E0D288F9-FCA5-4CA4-AE0D-A38D608DC736}" srcOrd="1" destOrd="0" presId="urn:microsoft.com/office/officeart/2005/8/layout/cycle4#1"/>
    <dgm:cxn modelId="{800D891C-2BBF-457B-B5BA-2D378D9F4B51}" type="presParOf" srcId="{E0D288F9-FCA5-4CA4-AE0D-A38D608DC736}" destId="{28A0D140-C274-4C32-9C8E-152BE68F24EA}" srcOrd="0" destOrd="0" presId="urn:microsoft.com/office/officeart/2005/8/layout/cycle4#1"/>
    <dgm:cxn modelId="{96A56513-BA88-4843-AF07-162109308E5E}" type="presParOf" srcId="{E0D288F9-FCA5-4CA4-AE0D-A38D608DC736}" destId="{ED4F8316-5D38-4087-A5C4-9D2F30B4723E}" srcOrd="1" destOrd="0" presId="urn:microsoft.com/office/officeart/2005/8/layout/cycle4#1"/>
    <dgm:cxn modelId="{4EC40D02-B028-4028-8419-AAEB655EE473}" type="presParOf" srcId="{E0D288F9-FCA5-4CA4-AE0D-A38D608DC736}" destId="{6D42FCB3-B620-48AC-BC03-54FCE8FF1AAA}" srcOrd="2" destOrd="0" presId="urn:microsoft.com/office/officeart/2005/8/layout/cycle4#1"/>
    <dgm:cxn modelId="{D26BC4B2-1896-4E90-A2DB-18685FFD613D}" type="presParOf" srcId="{E0D288F9-FCA5-4CA4-AE0D-A38D608DC736}" destId="{406E2A41-50AC-44C4-AD05-7C838773CC1F}" srcOrd="3" destOrd="0" presId="urn:microsoft.com/office/officeart/2005/8/layout/cycle4#1"/>
    <dgm:cxn modelId="{054EEDF9-A833-4C4E-A195-7AE18025B208}" type="presParOf" srcId="{E0D288F9-FCA5-4CA4-AE0D-A38D608DC736}" destId="{2E508964-C8B0-476F-B4AD-122B3D558329}" srcOrd="4" destOrd="0" presId="urn:microsoft.com/office/officeart/2005/8/layout/cycle4#1"/>
    <dgm:cxn modelId="{E53841D7-3691-4C3C-B363-BCC5C134F4BB}" type="presParOf" srcId="{8183F087-56D8-4A8D-AF66-6A818E948781}" destId="{6C48A486-7F73-4A2D-BD94-695C5E47888B}" srcOrd="2" destOrd="0" presId="urn:microsoft.com/office/officeart/2005/8/layout/cycle4#1"/>
    <dgm:cxn modelId="{E3763C58-A6FB-4E04-AC83-867407BCF3AD}" type="presParOf" srcId="{8183F087-56D8-4A8D-AF66-6A818E948781}" destId="{3DC4542C-8F90-46D8-9176-406E32D380F2}" srcOrd="3" destOrd="0" presId="urn:microsoft.com/office/officeart/2005/8/layout/cycle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BB2E02E-37D3-4194-A26B-104B2D89E1B7}" type="doc">
      <dgm:prSet loTypeId="urn:diagrams.loki3.com/TabbedArc+Icon" loCatId="officeonline" qsTypeId="urn:microsoft.com/office/officeart/2005/8/quickstyle/simple5" qsCatId="simple" csTypeId="urn:microsoft.com/office/officeart/2005/8/colors/accent2_1" csCatId="accent2" phldr="1"/>
      <dgm:spPr/>
    </dgm:pt>
    <dgm:pt modelId="{327FD416-3A35-4579-AD5F-3E151589020C}">
      <dgm:prSet phldrT="[Text]"/>
      <dgm:spPr/>
      <dgm:t>
        <a:bodyPr/>
        <a:lstStyle/>
        <a:p>
          <a:pPr rtl="0"/>
          <a:r>
            <a:rPr lang="en-US" b="1" smtClean="0">
              <a:ln w="1905"/>
              <a:effectLst>
                <a:innerShdw blurRad="69850" dist="43180" dir="5400000">
                  <a:srgbClr val="000000">
                    <a:alpha val="65000"/>
                  </a:srgbClr>
                </a:innerShdw>
              </a:effectLst>
              <a:latin typeface="Calibri" pitchFamily="34" charset="0"/>
              <a:cs typeface="Calibri" pitchFamily="34" charset="0"/>
            </a:rPr>
            <a:t>Standing Instruction (SI)</a:t>
          </a:r>
          <a:endParaRPr lang="en-US" dirty="0"/>
        </a:p>
      </dgm:t>
    </dgm:pt>
    <dgm:pt modelId="{11CF2153-C3D6-4231-B292-1BAEF02042E4}" type="parTrans" cxnId="{33521C31-5CAB-4773-A1C0-035A42644315}">
      <dgm:prSet/>
      <dgm:spPr/>
      <dgm:t>
        <a:bodyPr/>
        <a:lstStyle/>
        <a:p>
          <a:endParaRPr lang="en-US"/>
        </a:p>
      </dgm:t>
    </dgm:pt>
    <dgm:pt modelId="{DAF0C112-E890-461D-A4CD-FE0148C3E24A}" type="sibTrans" cxnId="{33521C31-5CAB-4773-A1C0-035A42644315}">
      <dgm:prSet/>
      <dgm:spPr/>
      <dgm:t>
        <a:bodyPr/>
        <a:lstStyle/>
        <a:p>
          <a:endParaRPr lang="en-US"/>
        </a:p>
      </dgm:t>
    </dgm:pt>
    <dgm:pt modelId="{4F80F562-27CF-4978-8F5C-77F3E213E35C}">
      <dgm:prSet phldrT="[Text]"/>
      <dgm:spPr/>
      <dgm:t>
        <a:bodyPr/>
        <a:lstStyle/>
        <a:p>
          <a:pPr rtl="0"/>
          <a:r>
            <a:rPr lang="en-US" b="1" smtClean="0">
              <a:ln w="1905"/>
              <a:effectLst>
                <a:innerShdw blurRad="69850" dist="43180" dir="5400000">
                  <a:srgbClr val="000000">
                    <a:alpha val="65000"/>
                  </a:srgbClr>
                </a:innerShdw>
              </a:effectLst>
              <a:latin typeface="Calibri" pitchFamily="34" charset="0"/>
              <a:cs typeface="Calibri" pitchFamily="34" charset="0"/>
            </a:rPr>
            <a:t>Bank Transfer</a:t>
          </a:r>
          <a:endParaRPr lang="en-US" dirty="0"/>
        </a:p>
      </dgm:t>
    </dgm:pt>
    <dgm:pt modelId="{1940ED6D-E690-46F5-AD2B-8D33E2C0D38F}" type="parTrans" cxnId="{887D4818-B885-4189-BD79-944A3F30E156}">
      <dgm:prSet/>
      <dgm:spPr/>
      <dgm:t>
        <a:bodyPr/>
        <a:lstStyle/>
        <a:p>
          <a:endParaRPr lang="en-US"/>
        </a:p>
      </dgm:t>
    </dgm:pt>
    <dgm:pt modelId="{CAB5B475-4BF8-452A-980B-2002108E0CCE}" type="sibTrans" cxnId="{887D4818-B885-4189-BD79-944A3F30E156}">
      <dgm:prSet/>
      <dgm:spPr/>
      <dgm:t>
        <a:bodyPr/>
        <a:lstStyle/>
        <a:p>
          <a:endParaRPr lang="en-US"/>
        </a:p>
      </dgm:t>
    </dgm:pt>
    <dgm:pt modelId="{1C481549-7748-4166-9E54-B2C4E24148D6}">
      <dgm:prSet phldrT="[Text]"/>
      <dgm:spPr/>
      <dgm:t>
        <a:bodyPr/>
        <a:lstStyle/>
        <a:p>
          <a:pPr rtl="0"/>
          <a:r>
            <a:rPr lang="en-US" b="1" smtClean="0">
              <a:ln w="1905"/>
              <a:effectLst>
                <a:innerShdw blurRad="69850" dist="43180" dir="5400000">
                  <a:srgbClr val="000000">
                    <a:alpha val="65000"/>
                  </a:srgbClr>
                </a:innerShdw>
              </a:effectLst>
              <a:latin typeface="Calibri" pitchFamily="34" charset="0"/>
              <a:cs typeface="Calibri" pitchFamily="34" charset="0"/>
            </a:rPr>
            <a:t>Cash Settlements</a:t>
          </a:r>
          <a:endParaRPr lang="en-US" dirty="0"/>
        </a:p>
      </dgm:t>
    </dgm:pt>
    <dgm:pt modelId="{0E7F1F4C-28F2-4884-BEA3-A7BF515DBE8B}" type="parTrans" cxnId="{A7E195DC-F719-465E-A4E6-4BE7C0601DFA}">
      <dgm:prSet/>
      <dgm:spPr/>
      <dgm:t>
        <a:bodyPr/>
        <a:lstStyle/>
        <a:p>
          <a:endParaRPr lang="en-US"/>
        </a:p>
      </dgm:t>
    </dgm:pt>
    <dgm:pt modelId="{8718CBC7-B214-4480-951B-E5778C525F91}" type="sibTrans" cxnId="{A7E195DC-F719-465E-A4E6-4BE7C0601DFA}">
      <dgm:prSet/>
      <dgm:spPr/>
      <dgm:t>
        <a:bodyPr/>
        <a:lstStyle/>
        <a:p>
          <a:endParaRPr lang="en-US"/>
        </a:p>
      </dgm:t>
    </dgm:pt>
    <dgm:pt modelId="{8892275F-038E-4295-93E8-FAC474D61FA7}">
      <dgm:prSet phldrT="[Text]"/>
      <dgm:spPr/>
      <dgm:t>
        <a:bodyPr/>
        <a:lstStyle/>
        <a:p>
          <a:pPr rtl="0"/>
          <a:r>
            <a:rPr lang="en-US" b="1" smtClean="0">
              <a:ln w="1905"/>
              <a:effectLst>
                <a:innerShdw blurRad="69850" dist="43180" dir="5400000">
                  <a:srgbClr val="000000">
                    <a:alpha val="65000"/>
                  </a:srgbClr>
                </a:innerShdw>
              </a:effectLst>
              <a:latin typeface="Calibri" pitchFamily="34" charset="0"/>
              <a:cs typeface="Calibri" pitchFamily="34" charset="0"/>
            </a:rPr>
            <a:t>Mobile Payment</a:t>
          </a:r>
          <a:endParaRPr lang="en-US" dirty="0"/>
        </a:p>
      </dgm:t>
    </dgm:pt>
    <dgm:pt modelId="{4D16B9F2-DBF7-4873-804F-E088E4AEE72A}" type="parTrans" cxnId="{93A0F33E-3258-4FE4-BA69-F935A5FB8294}">
      <dgm:prSet/>
      <dgm:spPr/>
      <dgm:t>
        <a:bodyPr/>
        <a:lstStyle/>
        <a:p>
          <a:endParaRPr lang="en-US"/>
        </a:p>
      </dgm:t>
    </dgm:pt>
    <dgm:pt modelId="{F8840F66-E859-4E57-BEA2-DECCD7051E3A}" type="sibTrans" cxnId="{93A0F33E-3258-4FE4-BA69-F935A5FB8294}">
      <dgm:prSet/>
      <dgm:spPr/>
      <dgm:t>
        <a:bodyPr/>
        <a:lstStyle/>
        <a:p>
          <a:endParaRPr lang="en-US"/>
        </a:p>
      </dgm:t>
    </dgm:pt>
    <dgm:pt modelId="{DF3CDEF2-2BBE-401A-B6FF-BBBF222340CB}">
      <dgm:prSet phldrT="[Text]"/>
      <dgm:spPr/>
      <dgm:t>
        <a:bodyPr/>
        <a:lstStyle/>
        <a:p>
          <a:pPr rtl="0"/>
          <a:r>
            <a:rPr lang="en-US" b="1" dirty="0" smtClean="0">
              <a:ln w="1905"/>
              <a:effectLst>
                <a:innerShdw blurRad="69850" dist="43180" dir="5400000">
                  <a:srgbClr val="000000">
                    <a:alpha val="65000"/>
                  </a:srgbClr>
                </a:innerShdw>
              </a:effectLst>
              <a:latin typeface="Calibri" pitchFamily="34" charset="0"/>
              <a:cs typeface="Calibri" pitchFamily="34" charset="0"/>
            </a:rPr>
            <a:t>Payment History/Tracking</a:t>
          </a:r>
          <a:endParaRPr lang="en-US" dirty="0"/>
        </a:p>
      </dgm:t>
    </dgm:pt>
    <dgm:pt modelId="{06929C1C-0B45-4F99-8CCF-CEA98550EF5C}" type="parTrans" cxnId="{E927A403-F1C0-4397-A312-B3EE3F49005C}">
      <dgm:prSet/>
      <dgm:spPr/>
      <dgm:t>
        <a:bodyPr/>
        <a:lstStyle/>
        <a:p>
          <a:endParaRPr lang="en-US"/>
        </a:p>
      </dgm:t>
    </dgm:pt>
    <dgm:pt modelId="{8BF829B5-E6F1-408A-AAFE-6DB1BE45E4AC}" type="sibTrans" cxnId="{E927A403-F1C0-4397-A312-B3EE3F49005C}">
      <dgm:prSet/>
      <dgm:spPr/>
      <dgm:t>
        <a:bodyPr/>
        <a:lstStyle/>
        <a:p>
          <a:endParaRPr lang="en-US"/>
        </a:p>
      </dgm:t>
    </dgm:pt>
    <dgm:pt modelId="{7BB8EE49-9F54-4FBB-ADDE-3D2C36F94B54}" type="pres">
      <dgm:prSet presAssocID="{3BB2E02E-37D3-4194-A26B-104B2D89E1B7}" presName="Name0" presStyleCnt="0">
        <dgm:presLayoutVars>
          <dgm:dir/>
          <dgm:resizeHandles val="exact"/>
        </dgm:presLayoutVars>
      </dgm:prSet>
      <dgm:spPr/>
    </dgm:pt>
    <dgm:pt modelId="{EBBE4361-3CF1-42AD-BC3E-91171A51BAA3}" type="pres">
      <dgm:prSet presAssocID="{327FD416-3A35-4579-AD5F-3E151589020C}" presName="twoplus" presStyleLbl="node1" presStyleIdx="0" presStyleCnt="5">
        <dgm:presLayoutVars>
          <dgm:bulletEnabled val="1"/>
        </dgm:presLayoutVars>
      </dgm:prSet>
      <dgm:spPr/>
      <dgm:t>
        <a:bodyPr/>
        <a:lstStyle/>
        <a:p>
          <a:endParaRPr lang="en-US"/>
        </a:p>
      </dgm:t>
    </dgm:pt>
    <dgm:pt modelId="{50031920-FAAC-41E2-B414-596845348F48}" type="pres">
      <dgm:prSet presAssocID="{4F80F562-27CF-4978-8F5C-77F3E213E35C}" presName="twoplus" presStyleLbl="node1" presStyleIdx="1" presStyleCnt="5">
        <dgm:presLayoutVars>
          <dgm:bulletEnabled val="1"/>
        </dgm:presLayoutVars>
      </dgm:prSet>
      <dgm:spPr/>
      <dgm:t>
        <a:bodyPr/>
        <a:lstStyle/>
        <a:p>
          <a:endParaRPr lang="en-US"/>
        </a:p>
      </dgm:t>
    </dgm:pt>
    <dgm:pt modelId="{1876974B-F349-45EB-ACC0-194565F28239}" type="pres">
      <dgm:prSet presAssocID="{1C481549-7748-4166-9E54-B2C4E24148D6}" presName="twoplus" presStyleLbl="node1" presStyleIdx="2" presStyleCnt="5">
        <dgm:presLayoutVars>
          <dgm:bulletEnabled val="1"/>
        </dgm:presLayoutVars>
      </dgm:prSet>
      <dgm:spPr/>
      <dgm:t>
        <a:bodyPr/>
        <a:lstStyle/>
        <a:p>
          <a:endParaRPr lang="en-US"/>
        </a:p>
      </dgm:t>
    </dgm:pt>
    <dgm:pt modelId="{A1AAC93E-5E6A-48D8-8C5F-782DBB733648}" type="pres">
      <dgm:prSet presAssocID="{8892275F-038E-4295-93E8-FAC474D61FA7}" presName="twoplus" presStyleLbl="node1" presStyleIdx="3" presStyleCnt="5">
        <dgm:presLayoutVars>
          <dgm:bulletEnabled val="1"/>
        </dgm:presLayoutVars>
      </dgm:prSet>
      <dgm:spPr/>
      <dgm:t>
        <a:bodyPr/>
        <a:lstStyle/>
        <a:p>
          <a:endParaRPr lang="en-US"/>
        </a:p>
      </dgm:t>
    </dgm:pt>
    <dgm:pt modelId="{3DD178FF-6845-41F6-8DBE-001C7130FFF9}" type="pres">
      <dgm:prSet presAssocID="{DF3CDEF2-2BBE-401A-B6FF-BBBF222340CB}" presName="twoplus" presStyleLbl="node1" presStyleIdx="4" presStyleCnt="5">
        <dgm:presLayoutVars>
          <dgm:bulletEnabled val="1"/>
        </dgm:presLayoutVars>
      </dgm:prSet>
      <dgm:spPr/>
      <dgm:t>
        <a:bodyPr/>
        <a:lstStyle/>
        <a:p>
          <a:endParaRPr lang="en-US"/>
        </a:p>
      </dgm:t>
    </dgm:pt>
  </dgm:ptLst>
  <dgm:cxnLst>
    <dgm:cxn modelId="{A7E195DC-F719-465E-A4E6-4BE7C0601DFA}" srcId="{3BB2E02E-37D3-4194-A26B-104B2D89E1B7}" destId="{1C481549-7748-4166-9E54-B2C4E24148D6}" srcOrd="2" destOrd="0" parTransId="{0E7F1F4C-28F2-4884-BEA3-A7BF515DBE8B}" sibTransId="{8718CBC7-B214-4480-951B-E5778C525F91}"/>
    <dgm:cxn modelId="{4520776C-D459-420E-8BC1-467E60D75BD3}" type="presOf" srcId="{8892275F-038E-4295-93E8-FAC474D61FA7}" destId="{A1AAC93E-5E6A-48D8-8C5F-782DBB733648}" srcOrd="0" destOrd="0" presId="urn:diagrams.loki3.com/TabbedArc+Icon"/>
    <dgm:cxn modelId="{F6D403BF-ABA7-493D-962C-01709C696E6E}" type="presOf" srcId="{4F80F562-27CF-4978-8F5C-77F3E213E35C}" destId="{50031920-FAAC-41E2-B414-596845348F48}" srcOrd="0" destOrd="0" presId="urn:diagrams.loki3.com/TabbedArc+Icon"/>
    <dgm:cxn modelId="{5D12CB67-C4CA-433F-9F7A-9E67E46906A8}" type="presOf" srcId="{3BB2E02E-37D3-4194-A26B-104B2D89E1B7}" destId="{7BB8EE49-9F54-4FBB-ADDE-3D2C36F94B54}" srcOrd="0" destOrd="0" presId="urn:diagrams.loki3.com/TabbedArc+Icon"/>
    <dgm:cxn modelId="{21155A52-5D96-41DF-A751-6B85DDABBCEF}" type="presOf" srcId="{1C481549-7748-4166-9E54-B2C4E24148D6}" destId="{1876974B-F349-45EB-ACC0-194565F28239}" srcOrd="0" destOrd="0" presId="urn:diagrams.loki3.com/TabbedArc+Icon"/>
    <dgm:cxn modelId="{887D4818-B885-4189-BD79-944A3F30E156}" srcId="{3BB2E02E-37D3-4194-A26B-104B2D89E1B7}" destId="{4F80F562-27CF-4978-8F5C-77F3E213E35C}" srcOrd="1" destOrd="0" parTransId="{1940ED6D-E690-46F5-AD2B-8D33E2C0D38F}" sibTransId="{CAB5B475-4BF8-452A-980B-2002108E0CCE}"/>
    <dgm:cxn modelId="{56E2849F-EE39-4F94-89BD-BFD2E17DB4C9}" type="presOf" srcId="{327FD416-3A35-4579-AD5F-3E151589020C}" destId="{EBBE4361-3CF1-42AD-BC3E-91171A51BAA3}" srcOrd="0" destOrd="0" presId="urn:diagrams.loki3.com/TabbedArc+Icon"/>
    <dgm:cxn modelId="{93A0F33E-3258-4FE4-BA69-F935A5FB8294}" srcId="{3BB2E02E-37D3-4194-A26B-104B2D89E1B7}" destId="{8892275F-038E-4295-93E8-FAC474D61FA7}" srcOrd="3" destOrd="0" parTransId="{4D16B9F2-DBF7-4873-804F-E088E4AEE72A}" sibTransId="{F8840F66-E859-4E57-BEA2-DECCD7051E3A}"/>
    <dgm:cxn modelId="{E927A403-F1C0-4397-A312-B3EE3F49005C}" srcId="{3BB2E02E-37D3-4194-A26B-104B2D89E1B7}" destId="{DF3CDEF2-2BBE-401A-B6FF-BBBF222340CB}" srcOrd="4" destOrd="0" parTransId="{06929C1C-0B45-4F99-8CCF-CEA98550EF5C}" sibTransId="{8BF829B5-E6F1-408A-AAFE-6DB1BE45E4AC}"/>
    <dgm:cxn modelId="{14C64CCE-9EAE-40F6-8993-D6BD9A9DD352}" type="presOf" srcId="{DF3CDEF2-2BBE-401A-B6FF-BBBF222340CB}" destId="{3DD178FF-6845-41F6-8DBE-001C7130FFF9}" srcOrd="0" destOrd="0" presId="urn:diagrams.loki3.com/TabbedArc+Icon"/>
    <dgm:cxn modelId="{33521C31-5CAB-4773-A1C0-035A42644315}" srcId="{3BB2E02E-37D3-4194-A26B-104B2D89E1B7}" destId="{327FD416-3A35-4579-AD5F-3E151589020C}" srcOrd="0" destOrd="0" parTransId="{11CF2153-C3D6-4231-B292-1BAEF02042E4}" sibTransId="{DAF0C112-E890-461D-A4CD-FE0148C3E24A}"/>
    <dgm:cxn modelId="{FD1339F7-35EE-4D88-9C22-64B876F42E38}" type="presParOf" srcId="{7BB8EE49-9F54-4FBB-ADDE-3D2C36F94B54}" destId="{EBBE4361-3CF1-42AD-BC3E-91171A51BAA3}" srcOrd="0" destOrd="0" presId="urn:diagrams.loki3.com/TabbedArc+Icon"/>
    <dgm:cxn modelId="{16B0887E-BDD6-4C5A-A27C-40B75969E756}" type="presParOf" srcId="{7BB8EE49-9F54-4FBB-ADDE-3D2C36F94B54}" destId="{50031920-FAAC-41E2-B414-596845348F48}" srcOrd="1" destOrd="0" presId="urn:diagrams.loki3.com/TabbedArc+Icon"/>
    <dgm:cxn modelId="{AEA186D3-8FCE-4C45-9296-655C2FA2F177}" type="presParOf" srcId="{7BB8EE49-9F54-4FBB-ADDE-3D2C36F94B54}" destId="{1876974B-F349-45EB-ACC0-194565F28239}" srcOrd="2" destOrd="0" presId="urn:diagrams.loki3.com/TabbedArc+Icon"/>
    <dgm:cxn modelId="{809E98D1-FDE6-4A5C-B0EB-2B1BABE7D94D}" type="presParOf" srcId="{7BB8EE49-9F54-4FBB-ADDE-3D2C36F94B54}" destId="{A1AAC93E-5E6A-48D8-8C5F-782DBB733648}" srcOrd="3" destOrd="0" presId="urn:diagrams.loki3.com/TabbedArc+Icon"/>
    <dgm:cxn modelId="{1448D1D3-C6E8-4F1A-BB9B-F18BA8773E61}" type="presParOf" srcId="{7BB8EE49-9F54-4FBB-ADDE-3D2C36F94B54}" destId="{3DD178FF-6845-41F6-8DBE-001C7130FFF9}" srcOrd="4" destOrd="0" presId="urn:diagrams.loki3.com/TabbedArc+Icon"/>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09663F2-B74E-45C1-834B-85D75E8EDA7C}" type="doc">
      <dgm:prSet loTypeId="urn:microsoft.com/office/officeart/2005/8/layout/hProcess9" loCatId="process" qsTypeId="urn:microsoft.com/office/officeart/2005/8/quickstyle/simple1#3" qsCatId="simple" csTypeId="urn:microsoft.com/office/officeart/2005/8/colors/accent1_2#5" csCatId="accent1" phldr="1"/>
      <dgm:spPr/>
    </dgm:pt>
    <dgm:pt modelId="{7325A057-C0E5-4387-8DB9-C103F1F9D31A}">
      <dgm:prSet phldrT="[Text]" custT="1"/>
      <dgm:spPr>
        <a:solidFill>
          <a:schemeClr val="bg1">
            <a:lumMod val="85000"/>
          </a:schemeClr>
        </a:solidFill>
      </dgm:spPr>
      <dgm:t>
        <a:bodyPr/>
        <a:lstStyle/>
        <a:p>
          <a:r>
            <a:rPr lang="en-US" sz="1800" dirty="0" smtClean="0">
              <a:solidFill>
                <a:srgbClr val="002060"/>
              </a:solidFill>
            </a:rPr>
            <a:t>Campaign</a:t>
          </a:r>
        </a:p>
      </dgm:t>
    </dgm:pt>
    <dgm:pt modelId="{E1F47DF7-C6DD-40F4-ADB3-1EA9A537469D}" type="parTrans" cxnId="{BD4276EE-41CD-4564-8839-6CD2EB42AE34}">
      <dgm:prSet/>
      <dgm:spPr/>
      <dgm:t>
        <a:bodyPr/>
        <a:lstStyle/>
        <a:p>
          <a:endParaRPr lang="en-US" sz="2400"/>
        </a:p>
      </dgm:t>
    </dgm:pt>
    <dgm:pt modelId="{3AF8B192-EB4A-4D43-B8AA-676928589B1F}" type="sibTrans" cxnId="{BD4276EE-41CD-4564-8839-6CD2EB42AE34}">
      <dgm:prSet custT="1"/>
      <dgm:spPr/>
      <dgm:t>
        <a:bodyPr/>
        <a:lstStyle/>
        <a:p>
          <a:endParaRPr lang="en-US" sz="1600"/>
        </a:p>
      </dgm:t>
    </dgm:pt>
    <dgm:pt modelId="{72092C85-ABF0-4F9B-B672-D5DF5FB7A844}">
      <dgm:prSet phldrT="[Text]" custT="1"/>
      <dgm:spPr>
        <a:solidFill>
          <a:schemeClr val="bg1">
            <a:lumMod val="85000"/>
          </a:schemeClr>
        </a:solidFill>
      </dgm:spPr>
      <dgm:t>
        <a:bodyPr/>
        <a:lstStyle/>
        <a:p>
          <a:r>
            <a:rPr lang="en-US" sz="1800" dirty="0" smtClean="0">
              <a:solidFill>
                <a:srgbClr val="002060"/>
              </a:solidFill>
            </a:rPr>
            <a:t>Booking</a:t>
          </a:r>
          <a:endParaRPr lang="en-US" sz="1800" dirty="0">
            <a:solidFill>
              <a:srgbClr val="002060"/>
            </a:solidFill>
          </a:endParaRPr>
        </a:p>
      </dgm:t>
    </dgm:pt>
    <dgm:pt modelId="{8B28D50C-FC96-4739-A05A-69C4B6B50B98}" type="parTrans" cxnId="{6E1A86F3-7CB8-47D9-83AA-2A20CE484A5F}">
      <dgm:prSet/>
      <dgm:spPr/>
      <dgm:t>
        <a:bodyPr/>
        <a:lstStyle/>
        <a:p>
          <a:endParaRPr lang="en-US" sz="2400"/>
        </a:p>
      </dgm:t>
    </dgm:pt>
    <dgm:pt modelId="{5DA7CB5C-898A-4177-B9C2-AF73BF389CBD}" type="sibTrans" cxnId="{6E1A86F3-7CB8-47D9-83AA-2A20CE484A5F}">
      <dgm:prSet custT="1"/>
      <dgm:spPr/>
      <dgm:t>
        <a:bodyPr/>
        <a:lstStyle/>
        <a:p>
          <a:endParaRPr lang="en-US" sz="1600"/>
        </a:p>
      </dgm:t>
    </dgm:pt>
    <dgm:pt modelId="{AE13E433-8CE7-4D5F-835C-7FA07CEA5F4F}">
      <dgm:prSet phldrT="[Text]" custT="1"/>
      <dgm:spPr>
        <a:solidFill>
          <a:schemeClr val="bg1">
            <a:lumMod val="85000"/>
          </a:schemeClr>
        </a:solidFill>
      </dgm:spPr>
      <dgm:t>
        <a:bodyPr/>
        <a:lstStyle/>
        <a:p>
          <a:r>
            <a:rPr lang="en-US" sz="1800" dirty="0" smtClean="0">
              <a:solidFill>
                <a:srgbClr val="002060"/>
              </a:solidFill>
            </a:rPr>
            <a:t>Follow-up &amp; Maintenance</a:t>
          </a:r>
          <a:endParaRPr lang="en-US" sz="1800" dirty="0">
            <a:solidFill>
              <a:srgbClr val="002060"/>
            </a:solidFill>
          </a:endParaRPr>
        </a:p>
      </dgm:t>
    </dgm:pt>
    <dgm:pt modelId="{654F479B-44F2-4B1E-B52B-E3A16D4BA9BC}" type="parTrans" cxnId="{FBE452CE-85F0-4E24-9916-EFA7C7177A21}">
      <dgm:prSet/>
      <dgm:spPr/>
      <dgm:t>
        <a:bodyPr/>
        <a:lstStyle/>
        <a:p>
          <a:endParaRPr lang="en-US" sz="2400"/>
        </a:p>
      </dgm:t>
    </dgm:pt>
    <dgm:pt modelId="{9B883F1A-67C6-4CD2-84D3-1E3413CBB1D3}" type="sibTrans" cxnId="{FBE452CE-85F0-4E24-9916-EFA7C7177A21}">
      <dgm:prSet custT="1"/>
      <dgm:spPr/>
      <dgm:t>
        <a:bodyPr/>
        <a:lstStyle/>
        <a:p>
          <a:endParaRPr lang="en-US" sz="1600"/>
        </a:p>
      </dgm:t>
    </dgm:pt>
    <dgm:pt modelId="{6D54BAE1-3979-4877-BD33-314E598B028A}">
      <dgm:prSet phldrT="[Text]" custT="1"/>
      <dgm:spPr>
        <a:solidFill>
          <a:schemeClr val="bg1">
            <a:lumMod val="85000"/>
          </a:schemeClr>
        </a:solidFill>
      </dgm:spPr>
      <dgm:t>
        <a:bodyPr/>
        <a:lstStyle/>
        <a:p>
          <a:r>
            <a:rPr lang="en-US" sz="1800" dirty="0" smtClean="0">
              <a:solidFill>
                <a:srgbClr val="002060"/>
              </a:solidFill>
            </a:rPr>
            <a:t>Post-Maturity</a:t>
          </a:r>
          <a:endParaRPr lang="en-US" sz="1800" dirty="0">
            <a:solidFill>
              <a:srgbClr val="002060"/>
            </a:solidFill>
          </a:endParaRPr>
        </a:p>
      </dgm:t>
    </dgm:pt>
    <dgm:pt modelId="{629BBD61-7C88-4C9A-944A-9D8E10F1C27F}" type="parTrans" cxnId="{23E43277-D3C3-4445-900E-2902323492B3}">
      <dgm:prSet/>
      <dgm:spPr/>
      <dgm:t>
        <a:bodyPr/>
        <a:lstStyle/>
        <a:p>
          <a:endParaRPr lang="en-US" sz="2400"/>
        </a:p>
      </dgm:t>
    </dgm:pt>
    <dgm:pt modelId="{71E43ECC-0564-4E4B-8240-57AF7EFDC0DD}" type="sibTrans" cxnId="{23E43277-D3C3-4445-900E-2902323492B3}">
      <dgm:prSet/>
      <dgm:spPr/>
      <dgm:t>
        <a:bodyPr/>
        <a:lstStyle/>
        <a:p>
          <a:endParaRPr lang="en-US" sz="2400"/>
        </a:p>
      </dgm:t>
    </dgm:pt>
    <dgm:pt modelId="{5090FA76-064B-40AE-8B22-4AB74A463672}" type="pres">
      <dgm:prSet presAssocID="{509663F2-B74E-45C1-834B-85D75E8EDA7C}" presName="CompostProcess" presStyleCnt="0">
        <dgm:presLayoutVars>
          <dgm:dir/>
          <dgm:resizeHandles val="exact"/>
        </dgm:presLayoutVars>
      </dgm:prSet>
      <dgm:spPr/>
    </dgm:pt>
    <dgm:pt modelId="{60D50231-277D-4B12-A8B0-DBDA9747EA00}" type="pres">
      <dgm:prSet presAssocID="{509663F2-B74E-45C1-834B-85D75E8EDA7C}" presName="arrow" presStyleLbl="bgShp" presStyleIdx="0" presStyleCnt="1" custLinFactNeighborY="2143"/>
      <dgm:spPr>
        <a:solidFill>
          <a:srgbClr val="FFC000"/>
        </a:solidFill>
      </dgm:spPr>
    </dgm:pt>
    <dgm:pt modelId="{2D42B1CC-2337-4897-808B-ED597A24B273}" type="pres">
      <dgm:prSet presAssocID="{509663F2-B74E-45C1-834B-85D75E8EDA7C}" presName="linearProcess" presStyleCnt="0"/>
      <dgm:spPr/>
    </dgm:pt>
    <dgm:pt modelId="{6D7B4D9E-8D64-47A3-B903-D3711ABA05F7}" type="pres">
      <dgm:prSet presAssocID="{7325A057-C0E5-4387-8DB9-C103F1F9D31A}" presName="textNode" presStyleLbl="node1" presStyleIdx="0" presStyleCnt="4">
        <dgm:presLayoutVars>
          <dgm:bulletEnabled val="1"/>
        </dgm:presLayoutVars>
      </dgm:prSet>
      <dgm:spPr/>
      <dgm:t>
        <a:bodyPr/>
        <a:lstStyle/>
        <a:p>
          <a:endParaRPr lang="en-US"/>
        </a:p>
      </dgm:t>
    </dgm:pt>
    <dgm:pt modelId="{726FE7BE-3AB4-4D76-ADD0-0098E15B4EEF}" type="pres">
      <dgm:prSet presAssocID="{3AF8B192-EB4A-4D43-B8AA-676928589B1F}" presName="sibTrans" presStyleCnt="0"/>
      <dgm:spPr/>
    </dgm:pt>
    <dgm:pt modelId="{4C783AFB-ED4C-4EB6-AFF2-93C989281C31}" type="pres">
      <dgm:prSet presAssocID="{72092C85-ABF0-4F9B-B672-D5DF5FB7A844}" presName="textNode" presStyleLbl="node1" presStyleIdx="1" presStyleCnt="4">
        <dgm:presLayoutVars>
          <dgm:bulletEnabled val="1"/>
        </dgm:presLayoutVars>
      </dgm:prSet>
      <dgm:spPr/>
      <dgm:t>
        <a:bodyPr/>
        <a:lstStyle/>
        <a:p>
          <a:endParaRPr lang="en-US"/>
        </a:p>
      </dgm:t>
    </dgm:pt>
    <dgm:pt modelId="{6ACFB573-A0A5-4604-84DB-673712B1738E}" type="pres">
      <dgm:prSet presAssocID="{5DA7CB5C-898A-4177-B9C2-AF73BF389CBD}" presName="sibTrans" presStyleCnt="0"/>
      <dgm:spPr/>
    </dgm:pt>
    <dgm:pt modelId="{1328C79B-6FD5-4750-AF7E-9D8D814F517E}" type="pres">
      <dgm:prSet presAssocID="{AE13E433-8CE7-4D5F-835C-7FA07CEA5F4F}" presName="textNode" presStyleLbl="node1" presStyleIdx="2" presStyleCnt="4">
        <dgm:presLayoutVars>
          <dgm:bulletEnabled val="1"/>
        </dgm:presLayoutVars>
      </dgm:prSet>
      <dgm:spPr/>
      <dgm:t>
        <a:bodyPr/>
        <a:lstStyle/>
        <a:p>
          <a:endParaRPr lang="en-US"/>
        </a:p>
      </dgm:t>
    </dgm:pt>
    <dgm:pt modelId="{93870FF5-8915-476B-80CC-57A7775DFF4F}" type="pres">
      <dgm:prSet presAssocID="{9B883F1A-67C6-4CD2-84D3-1E3413CBB1D3}" presName="sibTrans" presStyleCnt="0"/>
      <dgm:spPr/>
    </dgm:pt>
    <dgm:pt modelId="{7D4160B4-A6B1-477D-8243-BF11CC496D57}" type="pres">
      <dgm:prSet presAssocID="{6D54BAE1-3979-4877-BD33-314E598B028A}" presName="textNode" presStyleLbl="node1" presStyleIdx="3" presStyleCnt="4">
        <dgm:presLayoutVars>
          <dgm:bulletEnabled val="1"/>
        </dgm:presLayoutVars>
      </dgm:prSet>
      <dgm:spPr/>
      <dgm:t>
        <a:bodyPr/>
        <a:lstStyle/>
        <a:p>
          <a:endParaRPr lang="en-US"/>
        </a:p>
      </dgm:t>
    </dgm:pt>
  </dgm:ptLst>
  <dgm:cxnLst>
    <dgm:cxn modelId="{BD4276EE-41CD-4564-8839-6CD2EB42AE34}" srcId="{509663F2-B74E-45C1-834B-85D75E8EDA7C}" destId="{7325A057-C0E5-4387-8DB9-C103F1F9D31A}" srcOrd="0" destOrd="0" parTransId="{E1F47DF7-C6DD-40F4-ADB3-1EA9A537469D}" sibTransId="{3AF8B192-EB4A-4D43-B8AA-676928589B1F}"/>
    <dgm:cxn modelId="{8F2A205F-C47D-4550-BDC4-F304B3A2C090}" type="presOf" srcId="{509663F2-B74E-45C1-834B-85D75E8EDA7C}" destId="{5090FA76-064B-40AE-8B22-4AB74A463672}" srcOrd="0" destOrd="0" presId="urn:microsoft.com/office/officeart/2005/8/layout/hProcess9"/>
    <dgm:cxn modelId="{23E43277-D3C3-4445-900E-2902323492B3}" srcId="{509663F2-B74E-45C1-834B-85D75E8EDA7C}" destId="{6D54BAE1-3979-4877-BD33-314E598B028A}" srcOrd="3" destOrd="0" parTransId="{629BBD61-7C88-4C9A-944A-9D8E10F1C27F}" sibTransId="{71E43ECC-0564-4E4B-8240-57AF7EFDC0DD}"/>
    <dgm:cxn modelId="{6E1A86F3-7CB8-47D9-83AA-2A20CE484A5F}" srcId="{509663F2-B74E-45C1-834B-85D75E8EDA7C}" destId="{72092C85-ABF0-4F9B-B672-D5DF5FB7A844}" srcOrd="1" destOrd="0" parTransId="{8B28D50C-FC96-4739-A05A-69C4B6B50B98}" sibTransId="{5DA7CB5C-898A-4177-B9C2-AF73BF389CBD}"/>
    <dgm:cxn modelId="{FBE452CE-85F0-4E24-9916-EFA7C7177A21}" srcId="{509663F2-B74E-45C1-834B-85D75E8EDA7C}" destId="{AE13E433-8CE7-4D5F-835C-7FA07CEA5F4F}" srcOrd="2" destOrd="0" parTransId="{654F479B-44F2-4B1E-B52B-E3A16D4BA9BC}" sibTransId="{9B883F1A-67C6-4CD2-84D3-1E3413CBB1D3}"/>
    <dgm:cxn modelId="{23404896-A1B4-4C4A-B382-391A208D6344}" type="presOf" srcId="{72092C85-ABF0-4F9B-B672-D5DF5FB7A844}" destId="{4C783AFB-ED4C-4EB6-AFF2-93C989281C31}" srcOrd="0" destOrd="0" presId="urn:microsoft.com/office/officeart/2005/8/layout/hProcess9"/>
    <dgm:cxn modelId="{EFB458E9-1663-4557-90FC-67616554C680}" type="presOf" srcId="{7325A057-C0E5-4387-8DB9-C103F1F9D31A}" destId="{6D7B4D9E-8D64-47A3-B903-D3711ABA05F7}" srcOrd="0" destOrd="0" presId="urn:microsoft.com/office/officeart/2005/8/layout/hProcess9"/>
    <dgm:cxn modelId="{98F3675A-186C-4B24-8F89-F0403268D6C5}" type="presOf" srcId="{6D54BAE1-3979-4877-BD33-314E598B028A}" destId="{7D4160B4-A6B1-477D-8243-BF11CC496D57}" srcOrd="0" destOrd="0" presId="urn:microsoft.com/office/officeart/2005/8/layout/hProcess9"/>
    <dgm:cxn modelId="{F2AF8E8F-7B72-46E5-A470-2A9FAC2E8E8A}" type="presOf" srcId="{AE13E433-8CE7-4D5F-835C-7FA07CEA5F4F}" destId="{1328C79B-6FD5-4750-AF7E-9D8D814F517E}" srcOrd="0" destOrd="0" presId="urn:microsoft.com/office/officeart/2005/8/layout/hProcess9"/>
    <dgm:cxn modelId="{5664BA98-A1C1-4DDE-A5F0-5971778FB199}" type="presParOf" srcId="{5090FA76-064B-40AE-8B22-4AB74A463672}" destId="{60D50231-277D-4B12-A8B0-DBDA9747EA00}" srcOrd="0" destOrd="0" presId="urn:microsoft.com/office/officeart/2005/8/layout/hProcess9"/>
    <dgm:cxn modelId="{42C4D60F-582B-4AD5-961E-A8B434C8304A}" type="presParOf" srcId="{5090FA76-064B-40AE-8B22-4AB74A463672}" destId="{2D42B1CC-2337-4897-808B-ED597A24B273}" srcOrd="1" destOrd="0" presId="urn:microsoft.com/office/officeart/2005/8/layout/hProcess9"/>
    <dgm:cxn modelId="{D293AC97-FA8E-4958-8198-B51CC6911F9C}" type="presParOf" srcId="{2D42B1CC-2337-4897-808B-ED597A24B273}" destId="{6D7B4D9E-8D64-47A3-B903-D3711ABA05F7}" srcOrd="0" destOrd="0" presId="urn:microsoft.com/office/officeart/2005/8/layout/hProcess9"/>
    <dgm:cxn modelId="{B27F72BE-EBD7-4406-8C89-5CF73833D9F8}" type="presParOf" srcId="{2D42B1CC-2337-4897-808B-ED597A24B273}" destId="{726FE7BE-3AB4-4D76-ADD0-0098E15B4EEF}" srcOrd="1" destOrd="0" presId="urn:microsoft.com/office/officeart/2005/8/layout/hProcess9"/>
    <dgm:cxn modelId="{350097EF-47CD-4B6E-A107-D703B8B5D8F2}" type="presParOf" srcId="{2D42B1CC-2337-4897-808B-ED597A24B273}" destId="{4C783AFB-ED4C-4EB6-AFF2-93C989281C31}" srcOrd="2" destOrd="0" presId="urn:microsoft.com/office/officeart/2005/8/layout/hProcess9"/>
    <dgm:cxn modelId="{6B2106F8-DD99-4784-A4BE-F29FA113B09E}" type="presParOf" srcId="{2D42B1CC-2337-4897-808B-ED597A24B273}" destId="{6ACFB573-A0A5-4604-84DB-673712B1738E}" srcOrd="3" destOrd="0" presId="urn:microsoft.com/office/officeart/2005/8/layout/hProcess9"/>
    <dgm:cxn modelId="{AD713E35-BECE-410F-8BB4-5266E4AD2E49}" type="presParOf" srcId="{2D42B1CC-2337-4897-808B-ED597A24B273}" destId="{1328C79B-6FD5-4750-AF7E-9D8D814F517E}" srcOrd="4" destOrd="0" presId="urn:microsoft.com/office/officeart/2005/8/layout/hProcess9"/>
    <dgm:cxn modelId="{62D6D57D-BD92-4C76-BAA7-30E253B71991}" type="presParOf" srcId="{2D42B1CC-2337-4897-808B-ED597A24B273}" destId="{93870FF5-8915-476B-80CC-57A7775DFF4F}" srcOrd="5" destOrd="0" presId="urn:microsoft.com/office/officeart/2005/8/layout/hProcess9"/>
    <dgm:cxn modelId="{6525E046-CF07-42E5-93C1-F307E3BCEDD4}" type="presParOf" srcId="{2D42B1CC-2337-4897-808B-ED597A24B273}" destId="{7D4160B4-A6B1-477D-8243-BF11CC496D57}"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387BD4-74A5-430A-B738-1C62160ECC11}" type="doc">
      <dgm:prSet loTypeId="urn:microsoft.com/office/officeart/2005/8/layout/chevron2" loCatId="list" qsTypeId="urn:microsoft.com/office/officeart/2005/8/quickstyle/simple3" qsCatId="simple" csTypeId="urn:microsoft.com/office/officeart/2005/8/colors/accent2_3" csCatId="accent2" phldr="1"/>
      <dgm:spPr/>
      <dgm:t>
        <a:bodyPr/>
        <a:lstStyle/>
        <a:p>
          <a:endParaRPr lang="en-US"/>
        </a:p>
      </dgm:t>
    </dgm:pt>
    <dgm:pt modelId="{21F29E26-C954-4992-A531-C991C566BA17}">
      <dgm:prSet phldrT="[Text]" custT="1"/>
      <dgm:spPr>
        <a:solidFill>
          <a:srgbClr val="FFC000"/>
        </a:solidFill>
      </dgm:spPr>
      <dgm:t>
        <a:bodyPr/>
        <a:lstStyle/>
        <a:p>
          <a:r>
            <a:rPr lang="en-US" sz="1200" b="1" dirty="0" smtClean="0">
              <a:latin typeface="Calibri" pitchFamily="34" charset="0"/>
              <a:cs typeface="Calibri" pitchFamily="34" charset="0"/>
            </a:rPr>
            <a:t>1</a:t>
          </a:r>
          <a:endParaRPr lang="en-US" sz="1200" b="1" dirty="0">
            <a:latin typeface="Calibri" pitchFamily="34" charset="0"/>
            <a:cs typeface="Calibri" pitchFamily="34" charset="0"/>
          </a:endParaRPr>
        </a:p>
      </dgm:t>
    </dgm:pt>
    <dgm:pt modelId="{AA09CE5D-2FB2-4D13-B38C-0128301E13EF}" type="parTrans" cxnId="{9B6E4CC4-46A4-4AD2-BB6E-C993BD48E506}">
      <dgm:prSet/>
      <dgm:spPr/>
      <dgm:t>
        <a:bodyPr/>
        <a:lstStyle/>
        <a:p>
          <a:endParaRPr lang="en-US"/>
        </a:p>
      </dgm:t>
    </dgm:pt>
    <dgm:pt modelId="{BB187C9C-21E3-482D-96F0-17EE4E8920AD}" type="sibTrans" cxnId="{9B6E4CC4-46A4-4AD2-BB6E-C993BD48E506}">
      <dgm:prSet/>
      <dgm:spPr/>
      <dgm:t>
        <a:bodyPr/>
        <a:lstStyle/>
        <a:p>
          <a:endParaRPr lang="en-US"/>
        </a:p>
      </dgm:t>
    </dgm:pt>
    <dgm:pt modelId="{1C3A29AD-88AB-46BC-89B4-3987300F4AB1}">
      <dgm:prSet phldrT="[Text]" custT="1">
        <dgm:style>
          <a:lnRef idx="1">
            <a:schemeClr val="accent3"/>
          </a:lnRef>
          <a:fillRef idx="3">
            <a:schemeClr val="accent3"/>
          </a:fillRef>
          <a:effectRef idx="2">
            <a:schemeClr val="accent3"/>
          </a:effectRef>
          <a:fontRef idx="minor">
            <a:schemeClr val="lt1"/>
          </a:fontRef>
        </dgm:style>
      </dgm:prSet>
      <dgm:spPr/>
      <dgm:t>
        <a:bodyPr/>
        <a:lstStyle/>
        <a:p>
          <a:r>
            <a:rPr lang="en-US" sz="2400" dirty="0" smtClean="0">
              <a:latin typeface="Calibri" pitchFamily="34" charset="0"/>
              <a:cs typeface="Calibri" pitchFamily="34" charset="0"/>
            </a:rPr>
            <a:t>Multiple Organizations</a:t>
          </a:r>
          <a:endParaRPr lang="en-US" sz="2400" dirty="0">
            <a:latin typeface="Calibri" pitchFamily="34" charset="0"/>
            <a:cs typeface="Calibri" pitchFamily="34" charset="0"/>
          </a:endParaRPr>
        </a:p>
      </dgm:t>
    </dgm:pt>
    <dgm:pt modelId="{DB2575E9-7DD3-47B4-B903-5C64B97C8D04}" type="parTrans" cxnId="{F5DA4050-7CC8-47FB-9793-EBDEF05DFC2A}">
      <dgm:prSet/>
      <dgm:spPr/>
      <dgm:t>
        <a:bodyPr/>
        <a:lstStyle/>
        <a:p>
          <a:endParaRPr lang="en-US"/>
        </a:p>
      </dgm:t>
    </dgm:pt>
    <dgm:pt modelId="{399E955D-58C4-4991-9362-C83CB2D1D2BD}" type="sibTrans" cxnId="{F5DA4050-7CC8-47FB-9793-EBDEF05DFC2A}">
      <dgm:prSet/>
      <dgm:spPr/>
      <dgm:t>
        <a:bodyPr/>
        <a:lstStyle/>
        <a:p>
          <a:endParaRPr lang="en-US"/>
        </a:p>
      </dgm:t>
    </dgm:pt>
    <dgm:pt modelId="{CF9CF898-6407-4D12-9434-0396BF59B90D}">
      <dgm:prSet phldrT="[Text]" custT="1"/>
      <dgm:spPr>
        <a:solidFill>
          <a:srgbClr val="FFC000"/>
        </a:solidFill>
      </dgm:spPr>
      <dgm:t>
        <a:bodyPr/>
        <a:lstStyle/>
        <a:p>
          <a:r>
            <a:rPr lang="en-US" sz="1200" b="1" dirty="0" smtClean="0">
              <a:latin typeface="Calibri" pitchFamily="34" charset="0"/>
              <a:cs typeface="Calibri" pitchFamily="34" charset="0"/>
            </a:rPr>
            <a:t>2</a:t>
          </a:r>
          <a:endParaRPr lang="en-US" sz="1200" b="1" dirty="0">
            <a:latin typeface="Calibri" pitchFamily="34" charset="0"/>
            <a:cs typeface="Calibri" pitchFamily="34" charset="0"/>
          </a:endParaRPr>
        </a:p>
      </dgm:t>
    </dgm:pt>
    <dgm:pt modelId="{21FA4198-EA8E-42D9-81F5-5430714DA851}" type="parTrans" cxnId="{C7973A8B-52DE-45A2-B797-33773A0744E6}">
      <dgm:prSet/>
      <dgm:spPr/>
      <dgm:t>
        <a:bodyPr/>
        <a:lstStyle/>
        <a:p>
          <a:endParaRPr lang="en-US"/>
        </a:p>
      </dgm:t>
    </dgm:pt>
    <dgm:pt modelId="{EB5E06B8-1BC5-4495-9068-C053B421E515}" type="sibTrans" cxnId="{C7973A8B-52DE-45A2-B797-33773A0744E6}">
      <dgm:prSet/>
      <dgm:spPr/>
      <dgm:t>
        <a:bodyPr/>
        <a:lstStyle/>
        <a:p>
          <a:endParaRPr lang="en-US"/>
        </a:p>
      </dgm:t>
    </dgm:pt>
    <dgm:pt modelId="{EA0A7D2A-615A-49E5-8859-8D16CAB76800}">
      <dgm:prSet phldrT="[Text]" custT="1">
        <dgm:style>
          <a:lnRef idx="1">
            <a:schemeClr val="accent3"/>
          </a:lnRef>
          <a:fillRef idx="3">
            <a:schemeClr val="accent3"/>
          </a:fillRef>
          <a:effectRef idx="2">
            <a:schemeClr val="accent3"/>
          </a:effectRef>
          <a:fontRef idx="minor">
            <a:schemeClr val="lt1"/>
          </a:fontRef>
        </dgm:style>
      </dgm:prSet>
      <dgm:spPr/>
      <dgm:t>
        <a:bodyPr/>
        <a:lstStyle/>
        <a:p>
          <a:r>
            <a:rPr lang="en-US" sz="2400" dirty="0" smtClean="0">
              <a:latin typeface="Calibri" pitchFamily="34" charset="0"/>
              <a:cs typeface="Calibri" pitchFamily="34" charset="0"/>
            </a:rPr>
            <a:t>Multiple Companies </a:t>
          </a:r>
          <a:endParaRPr lang="en-US" sz="2400" dirty="0">
            <a:latin typeface="Calibri" pitchFamily="34" charset="0"/>
            <a:cs typeface="Calibri" pitchFamily="34" charset="0"/>
          </a:endParaRPr>
        </a:p>
      </dgm:t>
    </dgm:pt>
    <dgm:pt modelId="{211F933D-AC9D-41BA-920A-ECD5F9573316}" type="parTrans" cxnId="{F950FA6B-0F28-49A6-9515-7051014E9555}">
      <dgm:prSet/>
      <dgm:spPr/>
      <dgm:t>
        <a:bodyPr/>
        <a:lstStyle/>
        <a:p>
          <a:endParaRPr lang="en-US"/>
        </a:p>
      </dgm:t>
    </dgm:pt>
    <dgm:pt modelId="{F12EA801-7BB4-44B2-9C91-ADDF3359C16F}" type="sibTrans" cxnId="{F950FA6B-0F28-49A6-9515-7051014E9555}">
      <dgm:prSet/>
      <dgm:spPr/>
      <dgm:t>
        <a:bodyPr/>
        <a:lstStyle/>
        <a:p>
          <a:endParaRPr lang="en-US"/>
        </a:p>
      </dgm:t>
    </dgm:pt>
    <dgm:pt modelId="{D8BFAEF9-0768-49EF-B8E1-15120A59588D}">
      <dgm:prSet phldrT="[Text]" custT="1"/>
      <dgm:spPr>
        <a:solidFill>
          <a:srgbClr val="FFC000"/>
        </a:solidFill>
      </dgm:spPr>
      <dgm:t>
        <a:bodyPr/>
        <a:lstStyle/>
        <a:p>
          <a:r>
            <a:rPr lang="en-US" sz="1200" b="1" dirty="0" smtClean="0">
              <a:latin typeface="Calibri" pitchFamily="34" charset="0"/>
              <a:cs typeface="Calibri" pitchFamily="34" charset="0"/>
            </a:rPr>
            <a:t>3</a:t>
          </a:r>
          <a:endParaRPr lang="en-US" sz="1200" b="1" dirty="0">
            <a:latin typeface="Calibri" pitchFamily="34" charset="0"/>
            <a:cs typeface="Calibri" pitchFamily="34" charset="0"/>
          </a:endParaRPr>
        </a:p>
      </dgm:t>
    </dgm:pt>
    <dgm:pt modelId="{728F4335-106F-49D0-AD8F-6AADC8105DDF}" type="parTrans" cxnId="{F126AE16-34EB-490D-AA06-B4BD18A0B4DF}">
      <dgm:prSet/>
      <dgm:spPr/>
      <dgm:t>
        <a:bodyPr/>
        <a:lstStyle/>
        <a:p>
          <a:endParaRPr lang="en-US"/>
        </a:p>
      </dgm:t>
    </dgm:pt>
    <dgm:pt modelId="{AF68F5B1-CD4E-4BF8-85DF-31000D2E7D89}" type="sibTrans" cxnId="{F126AE16-34EB-490D-AA06-B4BD18A0B4DF}">
      <dgm:prSet/>
      <dgm:spPr/>
      <dgm:t>
        <a:bodyPr/>
        <a:lstStyle/>
        <a:p>
          <a:endParaRPr lang="en-US"/>
        </a:p>
      </dgm:t>
    </dgm:pt>
    <dgm:pt modelId="{211B6810-0E59-4695-885E-EF9EA27016A9}">
      <dgm:prSet phldrT="[Text]" custT="1">
        <dgm:style>
          <a:lnRef idx="1">
            <a:schemeClr val="accent3"/>
          </a:lnRef>
          <a:fillRef idx="3">
            <a:schemeClr val="accent3"/>
          </a:fillRef>
          <a:effectRef idx="2">
            <a:schemeClr val="accent3"/>
          </a:effectRef>
          <a:fontRef idx="minor">
            <a:schemeClr val="lt1"/>
          </a:fontRef>
        </dgm:style>
      </dgm:prSet>
      <dgm:spPr/>
      <dgm:t>
        <a:bodyPr/>
        <a:lstStyle/>
        <a:p>
          <a:r>
            <a:rPr lang="en-US" sz="2400" dirty="0" smtClean="0">
              <a:latin typeface="Calibri" pitchFamily="34" charset="0"/>
              <a:cs typeface="Calibri" pitchFamily="34" charset="0"/>
            </a:rPr>
            <a:t>Multiple Branches  </a:t>
          </a:r>
          <a:endParaRPr lang="en-US" sz="2400" dirty="0">
            <a:latin typeface="Calibri" pitchFamily="34" charset="0"/>
            <a:cs typeface="Calibri" pitchFamily="34" charset="0"/>
          </a:endParaRPr>
        </a:p>
      </dgm:t>
    </dgm:pt>
    <dgm:pt modelId="{40DCEE5B-E45A-4F13-9796-DA412B9409F0}" type="parTrans" cxnId="{942F990F-1115-4902-95EA-9936E13C119A}">
      <dgm:prSet/>
      <dgm:spPr/>
      <dgm:t>
        <a:bodyPr/>
        <a:lstStyle/>
        <a:p>
          <a:endParaRPr lang="en-US"/>
        </a:p>
      </dgm:t>
    </dgm:pt>
    <dgm:pt modelId="{5B051911-7EFA-45E2-B595-F6F1F8868E9B}" type="sibTrans" cxnId="{942F990F-1115-4902-95EA-9936E13C119A}">
      <dgm:prSet/>
      <dgm:spPr/>
      <dgm:t>
        <a:bodyPr/>
        <a:lstStyle/>
        <a:p>
          <a:endParaRPr lang="en-US"/>
        </a:p>
      </dgm:t>
    </dgm:pt>
    <dgm:pt modelId="{5B75F325-370D-4DA4-8CEF-6DD8A8140B9B}">
      <dgm:prSet phldrT="[Text]" custT="1"/>
      <dgm:spPr>
        <a:solidFill>
          <a:srgbClr val="FFC000"/>
        </a:solidFill>
      </dgm:spPr>
      <dgm:t>
        <a:bodyPr/>
        <a:lstStyle/>
        <a:p>
          <a:r>
            <a:rPr lang="en-US" sz="1200" dirty="0" smtClean="0">
              <a:latin typeface="Calibri" pitchFamily="34" charset="0"/>
              <a:cs typeface="Calibri" pitchFamily="34" charset="0"/>
            </a:rPr>
            <a:t>4</a:t>
          </a:r>
          <a:endParaRPr lang="en-US" sz="1200" dirty="0">
            <a:latin typeface="Calibri" pitchFamily="34" charset="0"/>
            <a:cs typeface="Calibri" pitchFamily="34" charset="0"/>
          </a:endParaRPr>
        </a:p>
      </dgm:t>
    </dgm:pt>
    <dgm:pt modelId="{133C4548-B5D9-4CD2-BD49-F4D880FA1658}" type="parTrans" cxnId="{6AA52F28-317D-43D6-82A9-4C25C9B74DDE}">
      <dgm:prSet/>
      <dgm:spPr/>
      <dgm:t>
        <a:bodyPr/>
        <a:lstStyle/>
        <a:p>
          <a:endParaRPr lang="en-US"/>
        </a:p>
      </dgm:t>
    </dgm:pt>
    <dgm:pt modelId="{DA744E22-0020-44CF-895A-BE167B6441E0}" type="sibTrans" cxnId="{6AA52F28-317D-43D6-82A9-4C25C9B74DDE}">
      <dgm:prSet/>
      <dgm:spPr/>
      <dgm:t>
        <a:bodyPr/>
        <a:lstStyle/>
        <a:p>
          <a:endParaRPr lang="en-US"/>
        </a:p>
      </dgm:t>
    </dgm:pt>
    <dgm:pt modelId="{872D262B-7418-4608-870E-E873EE988FE5}">
      <dgm:prSet phldrT="[Text]" custT="1">
        <dgm:style>
          <a:lnRef idx="1">
            <a:schemeClr val="accent3"/>
          </a:lnRef>
          <a:fillRef idx="3">
            <a:schemeClr val="accent3"/>
          </a:fillRef>
          <a:effectRef idx="2">
            <a:schemeClr val="accent3"/>
          </a:effectRef>
          <a:fontRef idx="minor">
            <a:schemeClr val="lt1"/>
          </a:fontRef>
        </dgm:style>
      </dgm:prSet>
      <dgm:spPr/>
      <dgm:t>
        <a:bodyPr/>
        <a:lstStyle/>
        <a:p>
          <a:r>
            <a:rPr lang="en-US" sz="2400" b="0" dirty="0" smtClean="0">
              <a:latin typeface="Calibri" pitchFamily="34" charset="0"/>
              <a:cs typeface="Calibri" pitchFamily="34" charset="0"/>
            </a:rPr>
            <a:t>Multiple Currencies</a:t>
          </a:r>
          <a:endParaRPr lang="en-US" sz="2400" dirty="0">
            <a:latin typeface="Calibri" pitchFamily="34" charset="0"/>
            <a:cs typeface="Calibri" pitchFamily="34" charset="0"/>
          </a:endParaRPr>
        </a:p>
      </dgm:t>
    </dgm:pt>
    <dgm:pt modelId="{4D0B6D55-9979-4DD4-93EB-EAD3ED666F37}" type="parTrans" cxnId="{3DA26E2D-B2F0-4869-898D-1C20FF05237B}">
      <dgm:prSet/>
      <dgm:spPr/>
      <dgm:t>
        <a:bodyPr/>
        <a:lstStyle/>
        <a:p>
          <a:endParaRPr lang="en-US"/>
        </a:p>
      </dgm:t>
    </dgm:pt>
    <dgm:pt modelId="{0492BDA5-622D-4BA5-AA56-04EA3E1C0D6C}" type="sibTrans" cxnId="{3DA26E2D-B2F0-4869-898D-1C20FF05237B}">
      <dgm:prSet/>
      <dgm:spPr/>
      <dgm:t>
        <a:bodyPr/>
        <a:lstStyle/>
        <a:p>
          <a:endParaRPr lang="en-US"/>
        </a:p>
      </dgm:t>
    </dgm:pt>
    <dgm:pt modelId="{67F5CC17-A138-4796-896D-784D20E3F527}" type="pres">
      <dgm:prSet presAssocID="{8D387BD4-74A5-430A-B738-1C62160ECC11}" presName="linearFlow" presStyleCnt="0">
        <dgm:presLayoutVars>
          <dgm:dir/>
          <dgm:animLvl val="lvl"/>
          <dgm:resizeHandles val="exact"/>
        </dgm:presLayoutVars>
      </dgm:prSet>
      <dgm:spPr/>
      <dgm:t>
        <a:bodyPr/>
        <a:lstStyle/>
        <a:p>
          <a:endParaRPr lang="en-US"/>
        </a:p>
      </dgm:t>
    </dgm:pt>
    <dgm:pt modelId="{D0531F28-7B39-423B-989F-79E0A0B8971A}" type="pres">
      <dgm:prSet presAssocID="{21F29E26-C954-4992-A531-C991C566BA17}" presName="composite" presStyleCnt="0"/>
      <dgm:spPr/>
      <dgm:t>
        <a:bodyPr/>
        <a:lstStyle/>
        <a:p>
          <a:endParaRPr lang="en-US"/>
        </a:p>
      </dgm:t>
    </dgm:pt>
    <dgm:pt modelId="{2ABE04DC-2798-4E2E-A2C5-C7FF04DE5BD3}" type="pres">
      <dgm:prSet presAssocID="{21F29E26-C954-4992-A531-C991C566BA17}" presName="parentText" presStyleLbl="alignNode1" presStyleIdx="0" presStyleCnt="4">
        <dgm:presLayoutVars>
          <dgm:chMax val="1"/>
          <dgm:bulletEnabled val="1"/>
        </dgm:presLayoutVars>
      </dgm:prSet>
      <dgm:spPr/>
      <dgm:t>
        <a:bodyPr/>
        <a:lstStyle/>
        <a:p>
          <a:endParaRPr lang="en-US"/>
        </a:p>
      </dgm:t>
    </dgm:pt>
    <dgm:pt modelId="{136F52A2-4FE1-40C1-B76F-AE4576491E31}" type="pres">
      <dgm:prSet presAssocID="{21F29E26-C954-4992-A531-C991C566BA17}" presName="descendantText" presStyleLbl="alignAcc1" presStyleIdx="0" presStyleCnt="4">
        <dgm:presLayoutVars>
          <dgm:bulletEnabled val="1"/>
        </dgm:presLayoutVars>
      </dgm:prSet>
      <dgm:spPr/>
      <dgm:t>
        <a:bodyPr/>
        <a:lstStyle/>
        <a:p>
          <a:endParaRPr lang="en-US"/>
        </a:p>
      </dgm:t>
    </dgm:pt>
    <dgm:pt modelId="{236BED40-4DF5-4504-BD3B-4F021752C1BD}" type="pres">
      <dgm:prSet presAssocID="{BB187C9C-21E3-482D-96F0-17EE4E8920AD}" presName="sp" presStyleCnt="0"/>
      <dgm:spPr/>
      <dgm:t>
        <a:bodyPr/>
        <a:lstStyle/>
        <a:p>
          <a:endParaRPr lang="en-US"/>
        </a:p>
      </dgm:t>
    </dgm:pt>
    <dgm:pt modelId="{0500AD59-827E-4A77-B5A2-5FC9B8D6379C}" type="pres">
      <dgm:prSet presAssocID="{CF9CF898-6407-4D12-9434-0396BF59B90D}" presName="composite" presStyleCnt="0"/>
      <dgm:spPr/>
      <dgm:t>
        <a:bodyPr/>
        <a:lstStyle/>
        <a:p>
          <a:endParaRPr lang="en-US"/>
        </a:p>
      </dgm:t>
    </dgm:pt>
    <dgm:pt modelId="{DA2644D2-C98F-40B7-AC7F-BEC22DAE6D6C}" type="pres">
      <dgm:prSet presAssocID="{CF9CF898-6407-4D12-9434-0396BF59B90D}" presName="parentText" presStyleLbl="alignNode1" presStyleIdx="1" presStyleCnt="4">
        <dgm:presLayoutVars>
          <dgm:chMax val="1"/>
          <dgm:bulletEnabled val="1"/>
        </dgm:presLayoutVars>
      </dgm:prSet>
      <dgm:spPr/>
      <dgm:t>
        <a:bodyPr/>
        <a:lstStyle/>
        <a:p>
          <a:endParaRPr lang="en-US"/>
        </a:p>
      </dgm:t>
    </dgm:pt>
    <dgm:pt modelId="{032CD008-2EC0-4B69-8634-FF3DE49C5A98}" type="pres">
      <dgm:prSet presAssocID="{CF9CF898-6407-4D12-9434-0396BF59B90D}" presName="descendantText" presStyleLbl="alignAcc1" presStyleIdx="1" presStyleCnt="4">
        <dgm:presLayoutVars>
          <dgm:bulletEnabled val="1"/>
        </dgm:presLayoutVars>
      </dgm:prSet>
      <dgm:spPr/>
      <dgm:t>
        <a:bodyPr/>
        <a:lstStyle/>
        <a:p>
          <a:endParaRPr lang="en-US"/>
        </a:p>
      </dgm:t>
    </dgm:pt>
    <dgm:pt modelId="{783E851C-AAC7-4F79-9BAE-E8E15FC36D47}" type="pres">
      <dgm:prSet presAssocID="{EB5E06B8-1BC5-4495-9068-C053B421E515}" presName="sp" presStyleCnt="0"/>
      <dgm:spPr/>
      <dgm:t>
        <a:bodyPr/>
        <a:lstStyle/>
        <a:p>
          <a:endParaRPr lang="en-US"/>
        </a:p>
      </dgm:t>
    </dgm:pt>
    <dgm:pt modelId="{49163673-3F0A-48A0-B5D8-DDBC1ADD80F0}" type="pres">
      <dgm:prSet presAssocID="{D8BFAEF9-0768-49EF-B8E1-15120A59588D}" presName="composite" presStyleCnt="0"/>
      <dgm:spPr/>
      <dgm:t>
        <a:bodyPr/>
        <a:lstStyle/>
        <a:p>
          <a:endParaRPr lang="en-US"/>
        </a:p>
      </dgm:t>
    </dgm:pt>
    <dgm:pt modelId="{8248C1A6-3C22-4C2A-9868-412B37030C1B}" type="pres">
      <dgm:prSet presAssocID="{D8BFAEF9-0768-49EF-B8E1-15120A59588D}" presName="parentText" presStyleLbl="alignNode1" presStyleIdx="2" presStyleCnt="4">
        <dgm:presLayoutVars>
          <dgm:chMax val="1"/>
          <dgm:bulletEnabled val="1"/>
        </dgm:presLayoutVars>
      </dgm:prSet>
      <dgm:spPr/>
      <dgm:t>
        <a:bodyPr/>
        <a:lstStyle/>
        <a:p>
          <a:endParaRPr lang="en-US"/>
        </a:p>
      </dgm:t>
    </dgm:pt>
    <dgm:pt modelId="{92723694-2EFD-42CD-98B7-A10895B38E30}" type="pres">
      <dgm:prSet presAssocID="{D8BFAEF9-0768-49EF-B8E1-15120A59588D}" presName="descendantText" presStyleLbl="alignAcc1" presStyleIdx="2" presStyleCnt="4">
        <dgm:presLayoutVars>
          <dgm:bulletEnabled val="1"/>
        </dgm:presLayoutVars>
      </dgm:prSet>
      <dgm:spPr/>
      <dgm:t>
        <a:bodyPr/>
        <a:lstStyle/>
        <a:p>
          <a:endParaRPr lang="en-US"/>
        </a:p>
      </dgm:t>
    </dgm:pt>
    <dgm:pt modelId="{F124AF6F-F785-42FE-A206-4E19B41532DF}" type="pres">
      <dgm:prSet presAssocID="{AF68F5B1-CD4E-4BF8-85DF-31000D2E7D89}" presName="sp" presStyleCnt="0"/>
      <dgm:spPr/>
      <dgm:t>
        <a:bodyPr/>
        <a:lstStyle/>
        <a:p>
          <a:endParaRPr lang="en-US"/>
        </a:p>
      </dgm:t>
    </dgm:pt>
    <dgm:pt modelId="{BD2C28B1-5B39-4252-8549-2EB224A669F7}" type="pres">
      <dgm:prSet presAssocID="{5B75F325-370D-4DA4-8CEF-6DD8A8140B9B}" presName="composite" presStyleCnt="0"/>
      <dgm:spPr/>
      <dgm:t>
        <a:bodyPr/>
        <a:lstStyle/>
        <a:p>
          <a:endParaRPr lang="en-US"/>
        </a:p>
      </dgm:t>
    </dgm:pt>
    <dgm:pt modelId="{58B2496B-D98B-4EE3-BC5F-4F9DA083BE3B}" type="pres">
      <dgm:prSet presAssocID="{5B75F325-370D-4DA4-8CEF-6DD8A8140B9B}" presName="parentText" presStyleLbl="alignNode1" presStyleIdx="3" presStyleCnt="4">
        <dgm:presLayoutVars>
          <dgm:chMax val="1"/>
          <dgm:bulletEnabled val="1"/>
        </dgm:presLayoutVars>
      </dgm:prSet>
      <dgm:spPr/>
      <dgm:t>
        <a:bodyPr/>
        <a:lstStyle/>
        <a:p>
          <a:endParaRPr lang="en-US"/>
        </a:p>
      </dgm:t>
    </dgm:pt>
    <dgm:pt modelId="{C7FEE844-E8F0-41D1-BAD4-E9A148975C7D}" type="pres">
      <dgm:prSet presAssocID="{5B75F325-370D-4DA4-8CEF-6DD8A8140B9B}" presName="descendantText" presStyleLbl="alignAcc1" presStyleIdx="3" presStyleCnt="4">
        <dgm:presLayoutVars>
          <dgm:bulletEnabled val="1"/>
        </dgm:presLayoutVars>
      </dgm:prSet>
      <dgm:spPr/>
      <dgm:t>
        <a:bodyPr/>
        <a:lstStyle/>
        <a:p>
          <a:endParaRPr lang="en-US"/>
        </a:p>
      </dgm:t>
    </dgm:pt>
  </dgm:ptLst>
  <dgm:cxnLst>
    <dgm:cxn modelId="{F126AE16-34EB-490D-AA06-B4BD18A0B4DF}" srcId="{8D387BD4-74A5-430A-B738-1C62160ECC11}" destId="{D8BFAEF9-0768-49EF-B8E1-15120A59588D}" srcOrd="2" destOrd="0" parTransId="{728F4335-106F-49D0-AD8F-6AADC8105DDF}" sibTransId="{AF68F5B1-CD4E-4BF8-85DF-31000D2E7D89}"/>
    <dgm:cxn modelId="{384B6BD2-4149-48FC-815E-41711BEF0C3A}" type="presOf" srcId="{21F29E26-C954-4992-A531-C991C566BA17}" destId="{2ABE04DC-2798-4E2E-A2C5-C7FF04DE5BD3}" srcOrd="0" destOrd="0" presId="urn:microsoft.com/office/officeart/2005/8/layout/chevron2"/>
    <dgm:cxn modelId="{B10EB14B-ED9C-4C9C-9F28-EE4D10BD71C1}" type="presOf" srcId="{5B75F325-370D-4DA4-8CEF-6DD8A8140B9B}" destId="{58B2496B-D98B-4EE3-BC5F-4F9DA083BE3B}" srcOrd="0" destOrd="0" presId="urn:microsoft.com/office/officeart/2005/8/layout/chevron2"/>
    <dgm:cxn modelId="{F39AA1BF-A8A0-4FB5-BBA0-E4653F59BC88}" type="presOf" srcId="{CF9CF898-6407-4D12-9434-0396BF59B90D}" destId="{DA2644D2-C98F-40B7-AC7F-BEC22DAE6D6C}" srcOrd="0" destOrd="0" presId="urn:microsoft.com/office/officeart/2005/8/layout/chevron2"/>
    <dgm:cxn modelId="{C7973A8B-52DE-45A2-B797-33773A0744E6}" srcId="{8D387BD4-74A5-430A-B738-1C62160ECC11}" destId="{CF9CF898-6407-4D12-9434-0396BF59B90D}" srcOrd="1" destOrd="0" parTransId="{21FA4198-EA8E-42D9-81F5-5430714DA851}" sibTransId="{EB5E06B8-1BC5-4495-9068-C053B421E515}"/>
    <dgm:cxn modelId="{942F990F-1115-4902-95EA-9936E13C119A}" srcId="{D8BFAEF9-0768-49EF-B8E1-15120A59588D}" destId="{211B6810-0E59-4695-885E-EF9EA27016A9}" srcOrd="0" destOrd="0" parTransId="{40DCEE5B-E45A-4F13-9796-DA412B9409F0}" sibTransId="{5B051911-7EFA-45E2-B595-F6F1F8868E9B}"/>
    <dgm:cxn modelId="{4FC8FE23-B2C9-4D8D-9728-E73D636C4A40}" type="presOf" srcId="{8D387BD4-74A5-430A-B738-1C62160ECC11}" destId="{67F5CC17-A138-4796-896D-784D20E3F527}" srcOrd="0" destOrd="0" presId="urn:microsoft.com/office/officeart/2005/8/layout/chevron2"/>
    <dgm:cxn modelId="{74C2648B-EB0E-45C7-9F0C-D72EEE52C0D1}" type="presOf" srcId="{1C3A29AD-88AB-46BC-89B4-3987300F4AB1}" destId="{136F52A2-4FE1-40C1-B76F-AE4576491E31}" srcOrd="0" destOrd="0" presId="urn:microsoft.com/office/officeart/2005/8/layout/chevron2"/>
    <dgm:cxn modelId="{5565A620-0F27-4F9E-98C0-2F323EDEE7AB}" type="presOf" srcId="{D8BFAEF9-0768-49EF-B8E1-15120A59588D}" destId="{8248C1A6-3C22-4C2A-9868-412B37030C1B}" srcOrd="0" destOrd="0" presId="urn:microsoft.com/office/officeart/2005/8/layout/chevron2"/>
    <dgm:cxn modelId="{3DA26E2D-B2F0-4869-898D-1C20FF05237B}" srcId="{5B75F325-370D-4DA4-8CEF-6DD8A8140B9B}" destId="{872D262B-7418-4608-870E-E873EE988FE5}" srcOrd="0" destOrd="0" parTransId="{4D0B6D55-9979-4DD4-93EB-EAD3ED666F37}" sibTransId="{0492BDA5-622D-4BA5-AA56-04EA3E1C0D6C}"/>
    <dgm:cxn modelId="{ADB5F18A-9AB8-41D0-96D8-739C42264F7D}" type="presOf" srcId="{872D262B-7418-4608-870E-E873EE988FE5}" destId="{C7FEE844-E8F0-41D1-BAD4-E9A148975C7D}" srcOrd="0" destOrd="0" presId="urn:microsoft.com/office/officeart/2005/8/layout/chevron2"/>
    <dgm:cxn modelId="{1AEEC046-1C5E-4154-856A-8878B485DA7D}" type="presOf" srcId="{211B6810-0E59-4695-885E-EF9EA27016A9}" destId="{92723694-2EFD-42CD-98B7-A10895B38E30}" srcOrd="0" destOrd="0" presId="urn:microsoft.com/office/officeart/2005/8/layout/chevron2"/>
    <dgm:cxn modelId="{F950FA6B-0F28-49A6-9515-7051014E9555}" srcId="{CF9CF898-6407-4D12-9434-0396BF59B90D}" destId="{EA0A7D2A-615A-49E5-8859-8D16CAB76800}" srcOrd="0" destOrd="0" parTransId="{211F933D-AC9D-41BA-920A-ECD5F9573316}" sibTransId="{F12EA801-7BB4-44B2-9C91-ADDF3359C16F}"/>
    <dgm:cxn modelId="{F5DA4050-7CC8-47FB-9793-EBDEF05DFC2A}" srcId="{21F29E26-C954-4992-A531-C991C566BA17}" destId="{1C3A29AD-88AB-46BC-89B4-3987300F4AB1}" srcOrd="0" destOrd="0" parTransId="{DB2575E9-7DD3-47B4-B903-5C64B97C8D04}" sibTransId="{399E955D-58C4-4991-9362-C83CB2D1D2BD}"/>
    <dgm:cxn modelId="{9B6E4CC4-46A4-4AD2-BB6E-C993BD48E506}" srcId="{8D387BD4-74A5-430A-B738-1C62160ECC11}" destId="{21F29E26-C954-4992-A531-C991C566BA17}" srcOrd="0" destOrd="0" parTransId="{AA09CE5D-2FB2-4D13-B38C-0128301E13EF}" sibTransId="{BB187C9C-21E3-482D-96F0-17EE4E8920AD}"/>
    <dgm:cxn modelId="{6AA52F28-317D-43D6-82A9-4C25C9B74DDE}" srcId="{8D387BD4-74A5-430A-B738-1C62160ECC11}" destId="{5B75F325-370D-4DA4-8CEF-6DD8A8140B9B}" srcOrd="3" destOrd="0" parTransId="{133C4548-B5D9-4CD2-BD49-F4D880FA1658}" sibTransId="{DA744E22-0020-44CF-895A-BE167B6441E0}"/>
    <dgm:cxn modelId="{D1734697-EFF9-4679-B282-8360DFABC4E0}" type="presOf" srcId="{EA0A7D2A-615A-49E5-8859-8D16CAB76800}" destId="{032CD008-2EC0-4B69-8634-FF3DE49C5A98}" srcOrd="0" destOrd="0" presId="urn:microsoft.com/office/officeart/2005/8/layout/chevron2"/>
    <dgm:cxn modelId="{718F9530-D3F4-4983-A6A5-FF2419DB3615}" type="presParOf" srcId="{67F5CC17-A138-4796-896D-784D20E3F527}" destId="{D0531F28-7B39-423B-989F-79E0A0B8971A}" srcOrd="0" destOrd="0" presId="urn:microsoft.com/office/officeart/2005/8/layout/chevron2"/>
    <dgm:cxn modelId="{9D5907F7-42F5-44C5-9E00-76361B7DE48D}" type="presParOf" srcId="{D0531F28-7B39-423B-989F-79E0A0B8971A}" destId="{2ABE04DC-2798-4E2E-A2C5-C7FF04DE5BD3}" srcOrd="0" destOrd="0" presId="urn:microsoft.com/office/officeart/2005/8/layout/chevron2"/>
    <dgm:cxn modelId="{F13928CD-F04D-4D69-AE90-279051F4E097}" type="presParOf" srcId="{D0531F28-7B39-423B-989F-79E0A0B8971A}" destId="{136F52A2-4FE1-40C1-B76F-AE4576491E31}" srcOrd="1" destOrd="0" presId="urn:microsoft.com/office/officeart/2005/8/layout/chevron2"/>
    <dgm:cxn modelId="{FE11AE66-182C-4D23-9236-F6000B8FF6BB}" type="presParOf" srcId="{67F5CC17-A138-4796-896D-784D20E3F527}" destId="{236BED40-4DF5-4504-BD3B-4F021752C1BD}" srcOrd="1" destOrd="0" presId="urn:microsoft.com/office/officeart/2005/8/layout/chevron2"/>
    <dgm:cxn modelId="{E3426109-DCBC-4156-AB18-6661ED4907EA}" type="presParOf" srcId="{67F5CC17-A138-4796-896D-784D20E3F527}" destId="{0500AD59-827E-4A77-B5A2-5FC9B8D6379C}" srcOrd="2" destOrd="0" presId="urn:microsoft.com/office/officeart/2005/8/layout/chevron2"/>
    <dgm:cxn modelId="{F88549E3-CB60-41AB-AFDA-287A1F0F083D}" type="presParOf" srcId="{0500AD59-827E-4A77-B5A2-5FC9B8D6379C}" destId="{DA2644D2-C98F-40B7-AC7F-BEC22DAE6D6C}" srcOrd="0" destOrd="0" presId="urn:microsoft.com/office/officeart/2005/8/layout/chevron2"/>
    <dgm:cxn modelId="{9B3A972E-0164-4A13-B850-A6D689F4B146}" type="presParOf" srcId="{0500AD59-827E-4A77-B5A2-5FC9B8D6379C}" destId="{032CD008-2EC0-4B69-8634-FF3DE49C5A98}" srcOrd="1" destOrd="0" presId="urn:microsoft.com/office/officeart/2005/8/layout/chevron2"/>
    <dgm:cxn modelId="{C48C24B0-FF95-4A57-8585-DCCFEF81D65F}" type="presParOf" srcId="{67F5CC17-A138-4796-896D-784D20E3F527}" destId="{783E851C-AAC7-4F79-9BAE-E8E15FC36D47}" srcOrd="3" destOrd="0" presId="urn:microsoft.com/office/officeart/2005/8/layout/chevron2"/>
    <dgm:cxn modelId="{7ECC4003-7323-44E1-A8E4-F68A487AE04B}" type="presParOf" srcId="{67F5CC17-A138-4796-896D-784D20E3F527}" destId="{49163673-3F0A-48A0-B5D8-DDBC1ADD80F0}" srcOrd="4" destOrd="0" presId="urn:microsoft.com/office/officeart/2005/8/layout/chevron2"/>
    <dgm:cxn modelId="{2A15007B-F917-442C-94AB-E5D0A0E7B2BC}" type="presParOf" srcId="{49163673-3F0A-48A0-B5D8-DDBC1ADD80F0}" destId="{8248C1A6-3C22-4C2A-9868-412B37030C1B}" srcOrd="0" destOrd="0" presId="urn:microsoft.com/office/officeart/2005/8/layout/chevron2"/>
    <dgm:cxn modelId="{8CCFC633-18A5-40FE-912E-4DDCDF927063}" type="presParOf" srcId="{49163673-3F0A-48A0-B5D8-DDBC1ADD80F0}" destId="{92723694-2EFD-42CD-98B7-A10895B38E30}" srcOrd="1" destOrd="0" presId="urn:microsoft.com/office/officeart/2005/8/layout/chevron2"/>
    <dgm:cxn modelId="{96F5C32A-8AFF-4B6C-A5B7-BF8774725108}" type="presParOf" srcId="{67F5CC17-A138-4796-896D-784D20E3F527}" destId="{F124AF6F-F785-42FE-A206-4E19B41532DF}" srcOrd="5" destOrd="0" presId="urn:microsoft.com/office/officeart/2005/8/layout/chevron2"/>
    <dgm:cxn modelId="{D41D2673-E07E-4891-A21F-5958F5F2D91F}" type="presParOf" srcId="{67F5CC17-A138-4796-896D-784D20E3F527}" destId="{BD2C28B1-5B39-4252-8549-2EB224A669F7}" srcOrd="6" destOrd="0" presId="urn:microsoft.com/office/officeart/2005/8/layout/chevron2"/>
    <dgm:cxn modelId="{59A5EE77-51A7-4E7D-8D70-8ABE116E2A1F}" type="presParOf" srcId="{BD2C28B1-5B39-4252-8549-2EB224A669F7}" destId="{58B2496B-D98B-4EE3-BC5F-4F9DA083BE3B}" srcOrd="0" destOrd="0" presId="urn:microsoft.com/office/officeart/2005/8/layout/chevron2"/>
    <dgm:cxn modelId="{CFBAE832-89F9-4002-9EE8-8D8DF8CD8962}" type="presParOf" srcId="{BD2C28B1-5B39-4252-8549-2EB224A669F7}" destId="{C7FEE844-E8F0-41D1-BAD4-E9A148975C7D}"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387BD4-74A5-430A-B738-1C62160ECC11}" type="doc">
      <dgm:prSet loTypeId="urn:microsoft.com/office/officeart/2005/8/layout/chevron2" loCatId="list" qsTypeId="urn:microsoft.com/office/officeart/2005/8/quickstyle/simple3" qsCatId="simple" csTypeId="urn:microsoft.com/office/officeart/2005/8/colors/accent2_3" csCatId="accent2" phldr="1"/>
      <dgm:spPr/>
      <dgm:t>
        <a:bodyPr/>
        <a:lstStyle/>
        <a:p>
          <a:endParaRPr lang="en-US"/>
        </a:p>
      </dgm:t>
    </dgm:pt>
    <dgm:pt modelId="{21F29E26-C954-4992-A531-C991C566BA17}">
      <dgm:prSet phldrT="[Text]" custT="1"/>
      <dgm:spPr>
        <a:solidFill>
          <a:srgbClr val="FFC000"/>
        </a:solidFill>
      </dgm:spPr>
      <dgm:t>
        <a:bodyPr/>
        <a:lstStyle/>
        <a:p>
          <a:r>
            <a:rPr lang="en-US" sz="1200" dirty="0" smtClean="0">
              <a:latin typeface="Calibri" pitchFamily="34" charset="0"/>
              <a:cs typeface="Calibri" pitchFamily="34" charset="0"/>
            </a:rPr>
            <a:t>5 </a:t>
          </a:r>
          <a:endParaRPr lang="en-US" sz="1200" b="1" dirty="0">
            <a:latin typeface="Calibri" pitchFamily="34" charset="0"/>
            <a:cs typeface="Calibri" pitchFamily="34" charset="0"/>
          </a:endParaRPr>
        </a:p>
      </dgm:t>
    </dgm:pt>
    <dgm:pt modelId="{AA09CE5D-2FB2-4D13-B38C-0128301E13EF}" type="parTrans" cxnId="{9B6E4CC4-46A4-4AD2-BB6E-C993BD48E506}">
      <dgm:prSet/>
      <dgm:spPr/>
      <dgm:t>
        <a:bodyPr/>
        <a:lstStyle/>
        <a:p>
          <a:endParaRPr lang="en-US"/>
        </a:p>
      </dgm:t>
    </dgm:pt>
    <dgm:pt modelId="{BB187C9C-21E3-482D-96F0-17EE4E8920AD}" type="sibTrans" cxnId="{9B6E4CC4-46A4-4AD2-BB6E-C993BD48E506}">
      <dgm:prSet/>
      <dgm:spPr/>
      <dgm:t>
        <a:bodyPr/>
        <a:lstStyle/>
        <a:p>
          <a:endParaRPr lang="en-US"/>
        </a:p>
      </dgm:t>
    </dgm:pt>
    <dgm:pt modelId="{19146BC5-51E3-41A1-A038-7093C8C41A0A}">
      <dgm:prSet phldrT="[Text]" custT="1">
        <dgm:style>
          <a:lnRef idx="1">
            <a:schemeClr val="accent3"/>
          </a:lnRef>
          <a:fillRef idx="3">
            <a:schemeClr val="accent3"/>
          </a:fillRef>
          <a:effectRef idx="2">
            <a:schemeClr val="accent3"/>
          </a:effectRef>
          <a:fontRef idx="minor">
            <a:schemeClr val="lt1"/>
          </a:fontRef>
        </dgm:style>
      </dgm:prSet>
      <dgm:spPr/>
      <dgm:t>
        <a:bodyPr/>
        <a:lstStyle/>
        <a:p>
          <a:r>
            <a:rPr lang="en-US" sz="2400" dirty="0" smtClean="0">
              <a:latin typeface="Calibri" pitchFamily="34" charset="0"/>
              <a:cs typeface="Calibri" pitchFamily="34" charset="0"/>
            </a:rPr>
            <a:t>Multilingual / Localization</a:t>
          </a:r>
          <a:endParaRPr lang="en-US" sz="2400" dirty="0">
            <a:latin typeface="Calibri" pitchFamily="34" charset="0"/>
            <a:cs typeface="Calibri" pitchFamily="34" charset="0"/>
          </a:endParaRPr>
        </a:p>
      </dgm:t>
    </dgm:pt>
    <dgm:pt modelId="{2C30F16F-B1DB-4327-A823-7E8869651AB9}" type="parTrans" cxnId="{B00DC442-0707-419C-BE6A-A5073AD96ACA}">
      <dgm:prSet/>
      <dgm:spPr/>
      <dgm:t>
        <a:bodyPr/>
        <a:lstStyle/>
        <a:p>
          <a:endParaRPr lang="en-US"/>
        </a:p>
      </dgm:t>
    </dgm:pt>
    <dgm:pt modelId="{DD9526FD-6FCC-4E0A-B152-4628AA2B372B}" type="sibTrans" cxnId="{B00DC442-0707-419C-BE6A-A5073AD96ACA}">
      <dgm:prSet/>
      <dgm:spPr/>
      <dgm:t>
        <a:bodyPr/>
        <a:lstStyle/>
        <a:p>
          <a:endParaRPr lang="en-US"/>
        </a:p>
      </dgm:t>
    </dgm:pt>
    <dgm:pt modelId="{E9F8B2BC-EDA0-4F61-B5E7-C75B23E99778}">
      <dgm:prSet phldrT="[Text]" custT="1"/>
      <dgm:spPr>
        <a:solidFill>
          <a:srgbClr val="FFC000"/>
        </a:solidFill>
      </dgm:spPr>
      <dgm:t>
        <a:bodyPr/>
        <a:lstStyle/>
        <a:p>
          <a:r>
            <a:rPr lang="en-US" sz="1200" dirty="0" smtClean="0">
              <a:latin typeface="Calibri" pitchFamily="34" charset="0"/>
              <a:cs typeface="Calibri" pitchFamily="34" charset="0"/>
            </a:rPr>
            <a:t>6</a:t>
          </a:r>
          <a:endParaRPr lang="en-US" sz="1200" dirty="0">
            <a:latin typeface="Calibri" pitchFamily="34" charset="0"/>
            <a:cs typeface="Calibri" pitchFamily="34" charset="0"/>
          </a:endParaRPr>
        </a:p>
      </dgm:t>
    </dgm:pt>
    <dgm:pt modelId="{0C1C7B87-9442-45B7-AD0C-434F2F190F73}" type="parTrans" cxnId="{7FEFBDE4-7AE9-4995-9214-5F6C46CC979D}">
      <dgm:prSet/>
      <dgm:spPr/>
      <dgm:t>
        <a:bodyPr/>
        <a:lstStyle/>
        <a:p>
          <a:endParaRPr lang="en-US"/>
        </a:p>
      </dgm:t>
    </dgm:pt>
    <dgm:pt modelId="{A152BD90-F783-4B1E-A20D-7530E3B82134}" type="sibTrans" cxnId="{7FEFBDE4-7AE9-4995-9214-5F6C46CC979D}">
      <dgm:prSet/>
      <dgm:spPr/>
      <dgm:t>
        <a:bodyPr/>
        <a:lstStyle/>
        <a:p>
          <a:endParaRPr lang="en-US"/>
        </a:p>
      </dgm:t>
    </dgm:pt>
    <dgm:pt modelId="{8C84E090-0BAA-4A1D-82B5-4DB445CB9D76}">
      <dgm:prSet phldrT="[Text]" custT="1">
        <dgm:style>
          <a:lnRef idx="1">
            <a:schemeClr val="accent3"/>
          </a:lnRef>
          <a:fillRef idx="3">
            <a:schemeClr val="accent3"/>
          </a:fillRef>
          <a:effectRef idx="2">
            <a:schemeClr val="accent3"/>
          </a:effectRef>
          <a:fontRef idx="minor">
            <a:schemeClr val="lt1"/>
          </a:fontRef>
        </dgm:style>
      </dgm:prSet>
      <dgm:spPr/>
      <dgm:t>
        <a:bodyPr/>
        <a:lstStyle/>
        <a:p>
          <a:r>
            <a:rPr lang="en-US" sz="2400" dirty="0" smtClean="0">
              <a:latin typeface="Calibri" pitchFamily="34" charset="0"/>
              <a:cs typeface="Calibri" pitchFamily="34" charset="0"/>
            </a:rPr>
            <a:t>Real Time Processing</a:t>
          </a:r>
          <a:endParaRPr lang="en-US" sz="2400" dirty="0">
            <a:latin typeface="Calibri" pitchFamily="34" charset="0"/>
            <a:cs typeface="Calibri" pitchFamily="34" charset="0"/>
          </a:endParaRPr>
        </a:p>
      </dgm:t>
    </dgm:pt>
    <dgm:pt modelId="{FADD5E68-1BE2-4ECD-8CE7-A19941A7CDBD}" type="parTrans" cxnId="{36F9581A-DFAD-4B0B-AAA8-FBF97BB2EBE8}">
      <dgm:prSet/>
      <dgm:spPr/>
      <dgm:t>
        <a:bodyPr/>
        <a:lstStyle/>
        <a:p>
          <a:endParaRPr lang="en-US"/>
        </a:p>
      </dgm:t>
    </dgm:pt>
    <dgm:pt modelId="{F094B1C7-8713-48E8-9BD2-A93A7440BAC8}" type="sibTrans" cxnId="{36F9581A-DFAD-4B0B-AAA8-FBF97BB2EBE8}">
      <dgm:prSet/>
      <dgm:spPr/>
      <dgm:t>
        <a:bodyPr/>
        <a:lstStyle/>
        <a:p>
          <a:endParaRPr lang="en-US"/>
        </a:p>
      </dgm:t>
    </dgm:pt>
    <dgm:pt modelId="{BAB7CBB8-C9BA-4974-9AAE-59800EE5F14B}">
      <dgm:prSet phldrT="[Text]" custT="1"/>
      <dgm:spPr>
        <a:solidFill>
          <a:srgbClr val="FFC000"/>
        </a:solidFill>
      </dgm:spPr>
      <dgm:t>
        <a:bodyPr/>
        <a:lstStyle/>
        <a:p>
          <a:r>
            <a:rPr lang="en-US" sz="1200" dirty="0" smtClean="0">
              <a:latin typeface="Calibri" pitchFamily="34" charset="0"/>
              <a:cs typeface="Calibri" pitchFamily="34" charset="0"/>
            </a:rPr>
            <a:t>7</a:t>
          </a:r>
          <a:endParaRPr lang="en-US" sz="1200" dirty="0">
            <a:latin typeface="Calibri" pitchFamily="34" charset="0"/>
            <a:cs typeface="Calibri" pitchFamily="34" charset="0"/>
          </a:endParaRPr>
        </a:p>
      </dgm:t>
    </dgm:pt>
    <dgm:pt modelId="{DDE4395E-DE19-491B-B5D0-2ADEDD4E55CE}" type="parTrans" cxnId="{B8EABF3C-5431-45CB-B24A-B96C9232A332}">
      <dgm:prSet/>
      <dgm:spPr/>
      <dgm:t>
        <a:bodyPr/>
        <a:lstStyle/>
        <a:p>
          <a:endParaRPr lang="en-US"/>
        </a:p>
      </dgm:t>
    </dgm:pt>
    <dgm:pt modelId="{D0A42C18-67C0-4E25-A646-91A7BC7AFED0}" type="sibTrans" cxnId="{B8EABF3C-5431-45CB-B24A-B96C9232A332}">
      <dgm:prSet/>
      <dgm:spPr/>
      <dgm:t>
        <a:bodyPr/>
        <a:lstStyle/>
        <a:p>
          <a:endParaRPr lang="en-US"/>
        </a:p>
      </dgm:t>
    </dgm:pt>
    <dgm:pt modelId="{FD7D4A93-770F-4845-9334-9FFB23A6B89D}">
      <dgm:prSet phldrT="[Text]" custT="1">
        <dgm:style>
          <a:lnRef idx="1">
            <a:schemeClr val="accent3"/>
          </a:lnRef>
          <a:fillRef idx="3">
            <a:schemeClr val="accent3"/>
          </a:fillRef>
          <a:effectRef idx="2">
            <a:schemeClr val="accent3"/>
          </a:effectRef>
          <a:fontRef idx="minor">
            <a:schemeClr val="lt1"/>
          </a:fontRef>
        </dgm:style>
      </dgm:prSet>
      <dgm:spPr/>
      <dgm:t>
        <a:bodyPr/>
        <a:lstStyle/>
        <a:p>
          <a:r>
            <a:rPr lang="en-US" sz="2400" dirty="0" smtClean="0">
              <a:latin typeface="Calibri" pitchFamily="34" charset="0"/>
              <a:cs typeface="Calibri" pitchFamily="34" charset="0"/>
            </a:rPr>
            <a:t>Back Date Transaction </a:t>
          </a:r>
          <a:endParaRPr lang="en-US" sz="2400" dirty="0">
            <a:latin typeface="Calibri" pitchFamily="34" charset="0"/>
            <a:cs typeface="Calibri" pitchFamily="34" charset="0"/>
          </a:endParaRPr>
        </a:p>
      </dgm:t>
    </dgm:pt>
    <dgm:pt modelId="{9CD412C5-F841-4478-BD9D-ED9D6D2E3764}" type="parTrans" cxnId="{9F9AFF5C-F093-4C70-89CA-498A0C57CB0D}">
      <dgm:prSet/>
      <dgm:spPr/>
      <dgm:t>
        <a:bodyPr/>
        <a:lstStyle/>
        <a:p>
          <a:endParaRPr lang="en-US"/>
        </a:p>
      </dgm:t>
    </dgm:pt>
    <dgm:pt modelId="{3918B0EF-C83E-499C-A7B1-15A074A67893}" type="sibTrans" cxnId="{9F9AFF5C-F093-4C70-89CA-498A0C57CB0D}">
      <dgm:prSet/>
      <dgm:spPr/>
      <dgm:t>
        <a:bodyPr/>
        <a:lstStyle/>
        <a:p>
          <a:endParaRPr lang="en-US"/>
        </a:p>
      </dgm:t>
    </dgm:pt>
    <dgm:pt modelId="{58E20160-822E-4F8D-8270-0CBAD37F076C}">
      <dgm:prSet phldrT="[Text]" custT="1"/>
      <dgm:spPr>
        <a:solidFill>
          <a:srgbClr val="FFC000"/>
        </a:solidFill>
      </dgm:spPr>
      <dgm:t>
        <a:bodyPr/>
        <a:lstStyle/>
        <a:p>
          <a:r>
            <a:rPr lang="en-US" sz="1200" dirty="0" smtClean="0">
              <a:latin typeface="Calibri" pitchFamily="34" charset="0"/>
              <a:cs typeface="Calibri" pitchFamily="34" charset="0"/>
            </a:rPr>
            <a:t>8</a:t>
          </a:r>
          <a:endParaRPr lang="en-US" sz="1200" dirty="0">
            <a:latin typeface="Calibri" pitchFamily="34" charset="0"/>
            <a:cs typeface="Calibri" pitchFamily="34" charset="0"/>
          </a:endParaRPr>
        </a:p>
      </dgm:t>
    </dgm:pt>
    <dgm:pt modelId="{97658CA2-43A7-4691-BA79-FB71286B2EDA}" type="parTrans" cxnId="{B78903B1-A214-4182-A09E-7A93FB5F93DB}">
      <dgm:prSet/>
      <dgm:spPr/>
      <dgm:t>
        <a:bodyPr/>
        <a:lstStyle/>
        <a:p>
          <a:endParaRPr lang="en-US"/>
        </a:p>
      </dgm:t>
    </dgm:pt>
    <dgm:pt modelId="{54DBE97B-256F-425A-AA9C-9EBEA3A91A50}" type="sibTrans" cxnId="{B78903B1-A214-4182-A09E-7A93FB5F93DB}">
      <dgm:prSet/>
      <dgm:spPr/>
      <dgm:t>
        <a:bodyPr/>
        <a:lstStyle/>
        <a:p>
          <a:endParaRPr lang="en-US"/>
        </a:p>
      </dgm:t>
    </dgm:pt>
    <dgm:pt modelId="{AEED5DE8-1366-4672-A93A-A4285576649C}">
      <dgm:prSet phldrT="[Text]" custT="1">
        <dgm:style>
          <a:lnRef idx="1">
            <a:schemeClr val="accent3"/>
          </a:lnRef>
          <a:fillRef idx="3">
            <a:schemeClr val="accent3"/>
          </a:fillRef>
          <a:effectRef idx="2">
            <a:schemeClr val="accent3"/>
          </a:effectRef>
          <a:fontRef idx="minor">
            <a:schemeClr val="lt1"/>
          </a:fontRef>
        </dgm:style>
      </dgm:prSet>
      <dgm:spPr/>
      <dgm:t>
        <a:bodyPr/>
        <a:lstStyle/>
        <a:p>
          <a:r>
            <a:rPr lang="en-US" sz="2400" dirty="0" smtClean="0">
              <a:latin typeface="Calibri" pitchFamily="34" charset="0"/>
              <a:cs typeface="Calibri" pitchFamily="34" charset="0"/>
            </a:rPr>
            <a:t>Task List </a:t>
          </a:r>
          <a:endParaRPr lang="en-US" sz="2400" dirty="0">
            <a:latin typeface="Calibri" pitchFamily="34" charset="0"/>
            <a:cs typeface="Calibri" pitchFamily="34" charset="0"/>
          </a:endParaRPr>
        </a:p>
      </dgm:t>
    </dgm:pt>
    <dgm:pt modelId="{791F71BE-6752-4855-AFB5-4BB5144C9B00}" type="parTrans" cxnId="{7D5D09CE-A2E2-4C39-BD0C-C5274B6DC8C5}">
      <dgm:prSet/>
      <dgm:spPr/>
      <dgm:t>
        <a:bodyPr/>
        <a:lstStyle/>
        <a:p>
          <a:endParaRPr lang="en-US"/>
        </a:p>
      </dgm:t>
    </dgm:pt>
    <dgm:pt modelId="{3ECDD4FF-7E23-4748-A5AB-C09AB1AC492E}" type="sibTrans" cxnId="{7D5D09CE-A2E2-4C39-BD0C-C5274B6DC8C5}">
      <dgm:prSet/>
      <dgm:spPr/>
      <dgm:t>
        <a:bodyPr/>
        <a:lstStyle/>
        <a:p>
          <a:endParaRPr lang="en-US"/>
        </a:p>
      </dgm:t>
    </dgm:pt>
    <dgm:pt modelId="{67F5CC17-A138-4796-896D-784D20E3F527}" type="pres">
      <dgm:prSet presAssocID="{8D387BD4-74A5-430A-B738-1C62160ECC11}" presName="linearFlow" presStyleCnt="0">
        <dgm:presLayoutVars>
          <dgm:dir/>
          <dgm:animLvl val="lvl"/>
          <dgm:resizeHandles val="exact"/>
        </dgm:presLayoutVars>
      </dgm:prSet>
      <dgm:spPr/>
      <dgm:t>
        <a:bodyPr/>
        <a:lstStyle/>
        <a:p>
          <a:endParaRPr lang="en-US"/>
        </a:p>
      </dgm:t>
    </dgm:pt>
    <dgm:pt modelId="{D0531F28-7B39-423B-989F-79E0A0B8971A}" type="pres">
      <dgm:prSet presAssocID="{21F29E26-C954-4992-A531-C991C566BA17}" presName="composite" presStyleCnt="0"/>
      <dgm:spPr/>
      <dgm:t>
        <a:bodyPr/>
        <a:lstStyle/>
        <a:p>
          <a:endParaRPr lang="en-US"/>
        </a:p>
      </dgm:t>
    </dgm:pt>
    <dgm:pt modelId="{2ABE04DC-2798-4E2E-A2C5-C7FF04DE5BD3}" type="pres">
      <dgm:prSet presAssocID="{21F29E26-C954-4992-A531-C991C566BA17}" presName="parentText" presStyleLbl="alignNode1" presStyleIdx="0" presStyleCnt="4">
        <dgm:presLayoutVars>
          <dgm:chMax val="1"/>
          <dgm:bulletEnabled val="1"/>
        </dgm:presLayoutVars>
      </dgm:prSet>
      <dgm:spPr/>
      <dgm:t>
        <a:bodyPr/>
        <a:lstStyle/>
        <a:p>
          <a:endParaRPr lang="en-US"/>
        </a:p>
      </dgm:t>
    </dgm:pt>
    <dgm:pt modelId="{136F52A2-4FE1-40C1-B76F-AE4576491E31}" type="pres">
      <dgm:prSet presAssocID="{21F29E26-C954-4992-A531-C991C566BA17}" presName="descendantText" presStyleLbl="alignAcc1" presStyleIdx="0" presStyleCnt="4">
        <dgm:presLayoutVars>
          <dgm:bulletEnabled val="1"/>
        </dgm:presLayoutVars>
      </dgm:prSet>
      <dgm:spPr/>
      <dgm:t>
        <a:bodyPr/>
        <a:lstStyle/>
        <a:p>
          <a:endParaRPr lang="en-US"/>
        </a:p>
      </dgm:t>
    </dgm:pt>
    <dgm:pt modelId="{236BED40-4DF5-4504-BD3B-4F021752C1BD}" type="pres">
      <dgm:prSet presAssocID="{BB187C9C-21E3-482D-96F0-17EE4E8920AD}" presName="sp" presStyleCnt="0"/>
      <dgm:spPr/>
      <dgm:t>
        <a:bodyPr/>
        <a:lstStyle/>
        <a:p>
          <a:endParaRPr lang="en-US"/>
        </a:p>
      </dgm:t>
    </dgm:pt>
    <dgm:pt modelId="{E9037223-0D62-4EF8-8E3D-89B97667F26C}" type="pres">
      <dgm:prSet presAssocID="{E9F8B2BC-EDA0-4F61-B5E7-C75B23E99778}" presName="composite" presStyleCnt="0"/>
      <dgm:spPr/>
      <dgm:t>
        <a:bodyPr/>
        <a:lstStyle/>
        <a:p>
          <a:endParaRPr lang="en-US"/>
        </a:p>
      </dgm:t>
    </dgm:pt>
    <dgm:pt modelId="{36BFB656-9191-4C63-AD6A-F9E7D8AB54AA}" type="pres">
      <dgm:prSet presAssocID="{E9F8B2BC-EDA0-4F61-B5E7-C75B23E99778}" presName="parentText" presStyleLbl="alignNode1" presStyleIdx="1" presStyleCnt="4">
        <dgm:presLayoutVars>
          <dgm:chMax val="1"/>
          <dgm:bulletEnabled val="1"/>
        </dgm:presLayoutVars>
      </dgm:prSet>
      <dgm:spPr/>
      <dgm:t>
        <a:bodyPr/>
        <a:lstStyle/>
        <a:p>
          <a:endParaRPr lang="en-US"/>
        </a:p>
      </dgm:t>
    </dgm:pt>
    <dgm:pt modelId="{ABA6775A-A05B-4F48-A300-C2DB78DC84DA}" type="pres">
      <dgm:prSet presAssocID="{E9F8B2BC-EDA0-4F61-B5E7-C75B23E99778}" presName="descendantText" presStyleLbl="alignAcc1" presStyleIdx="1" presStyleCnt="4">
        <dgm:presLayoutVars>
          <dgm:bulletEnabled val="1"/>
        </dgm:presLayoutVars>
      </dgm:prSet>
      <dgm:spPr/>
      <dgm:t>
        <a:bodyPr/>
        <a:lstStyle/>
        <a:p>
          <a:endParaRPr lang="en-US"/>
        </a:p>
      </dgm:t>
    </dgm:pt>
    <dgm:pt modelId="{625EFDD4-FFC2-40A8-A806-DDF467B6AD30}" type="pres">
      <dgm:prSet presAssocID="{A152BD90-F783-4B1E-A20D-7530E3B82134}" presName="sp" presStyleCnt="0"/>
      <dgm:spPr/>
      <dgm:t>
        <a:bodyPr/>
        <a:lstStyle/>
        <a:p>
          <a:endParaRPr lang="en-US"/>
        </a:p>
      </dgm:t>
    </dgm:pt>
    <dgm:pt modelId="{E5FED82E-9DDE-4A73-AACB-77A3C5918EB4}" type="pres">
      <dgm:prSet presAssocID="{BAB7CBB8-C9BA-4974-9AAE-59800EE5F14B}" presName="composite" presStyleCnt="0"/>
      <dgm:spPr/>
      <dgm:t>
        <a:bodyPr/>
        <a:lstStyle/>
        <a:p>
          <a:endParaRPr lang="en-US"/>
        </a:p>
      </dgm:t>
    </dgm:pt>
    <dgm:pt modelId="{78DFC61C-072C-4421-9913-636E48DA3ACF}" type="pres">
      <dgm:prSet presAssocID="{BAB7CBB8-C9BA-4974-9AAE-59800EE5F14B}" presName="parentText" presStyleLbl="alignNode1" presStyleIdx="2" presStyleCnt="4">
        <dgm:presLayoutVars>
          <dgm:chMax val="1"/>
          <dgm:bulletEnabled val="1"/>
        </dgm:presLayoutVars>
      </dgm:prSet>
      <dgm:spPr/>
      <dgm:t>
        <a:bodyPr/>
        <a:lstStyle/>
        <a:p>
          <a:endParaRPr lang="en-US"/>
        </a:p>
      </dgm:t>
    </dgm:pt>
    <dgm:pt modelId="{03F9806B-1983-43B7-9839-CD84C48CFBB8}" type="pres">
      <dgm:prSet presAssocID="{BAB7CBB8-C9BA-4974-9AAE-59800EE5F14B}" presName="descendantText" presStyleLbl="alignAcc1" presStyleIdx="2" presStyleCnt="4">
        <dgm:presLayoutVars>
          <dgm:bulletEnabled val="1"/>
        </dgm:presLayoutVars>
      </dgm:prSet>
      <dgm:spPr/>
      <dgm:t>
        <a:bodyPr/>
        <a:lstStyle/>
        <a:p>
          <a:endParaRPr lang="en-US"/>
        </a:p>
      </dgm:t>
    </dgm:pt>
    <dgm:pt modelId="{BAF2CBC3-02CF-4887-ADF4-99F11196FA5D}" type="pres">
      <dgm:prSet presAssocID="{D0A42C18-67C0-4E25-A646-91A7BC7AFED0}" presName="sp" presStyleCnt="0"/>
      <dgm:spPr/>
      <dgm:t>
        <a:bodyPr/>
        <a:lstStyle/>
        <a:p>
          <a:endParaRPr lang="en-US"/>
        </a:p>
      </dgm:t>
    </dgm:pt>
    <dgm:pt modelId="{131B91DC-A21C-44EA-8A2E-3D419DFD583F}" type="pres">
      <dgm:prSet presAssocID="{58E20160-822E-4F8D-8270-0CBAD37F076C}" presName="composite" presStyleCnt="0"/>
      <dgm:spPr/>
      <dgm:t>
        <a:bodyPr/>
        <a:lstStyle/>
        <a:p>
          <a:endParaRPr lang="en-US"/>
        </a:p>
      </dgm:t>
    </dgm:pt>
    <dgm:pt modelId="{30EC1870-A611-44E9-BFF3-216EBFDE5766}" type="pres">
      <dgm:prSet presAssocID="{58E20160-822E-4F8D-8270-0CBAD37F076C}" presName="parentText" presStyleLbl="alignNode1" presStyleIdx="3" presStyleCnt="4">
        <dgm:presLayoutVars>
          <dgm:chMax val="1"/>
          <dgm:bulletEnabled val="1"/>
        </dgm:presLayoutVars>
      </dgm:prSet>
      <dgm:spPr/>
      <dgm:t>
        <a:bodyPr/>
        <a:lstStyle/>
        <a:p>
          <a:endParaRPr lang="en-US"/>
        </a:p>
      </dgm:t>
    </dgm:pt>
    <dgm:pt modelId="{7301D80F-0945-4AD1-B140-27A9851A38F5}" type="pres">
      <dgm:prSet presAssocID="{58E20160-822E-4F8D-8270-0CBAD37F076C}" presName="descendantText" presStyleLbl="alignAcc1" presStyleIdx="3" presStyleCnt="4">
        <dgm:presLayoutVars>
          <dgm:bulletEnabled val="1"/>
        </dgm:presLayoutVars>
      </dgm:prSet>
      <dgm:spPr/>
      <dgm:t>
        <a:bodyPr/>
        <a:lstStyle/>
        <a:p>
          <a:endParaRPr lang="en-US"/>
        </a:p>
      </dgm:t>
    </dgm:pt>
  </dgm:ptLst>
  <dgm:cxnLst>
    <dgm:cxn modelId="{B714EB30-4065-4E6B-9406-DFD3F96C58D5}" type="presOf" srcId="{8D387BD4-74A5-430A-B738-1C62160ECC11}" destId="{67F5CC17-A138-4796-896D-784D20E3F527}" srcOrd="0" destOrd="0" presId="urn:microsoft.com/office/officeart/2005/8/layout/chevron2"/>
    <dgm:cxn modelId="{9F9AFF5C-F093-4C70-89CA-498A0C57CB0D}" srcId="{BAB7CBB8-C9BA-4974-9AAE-59800EE5F14B}" destId="{FD7D4A93-770F-4845-9334-9FFB23A6B89D}" srcOrd="0" destOrd="0" parTransId="{9CD412C5-F841-4478-BD9D-ED9D6D2E3764}" sibTransId="{3918B0EF-C83E-499C-A7B1-15A074A67893}"/>
    <dgm:cxn modelId="{B8EABF3C-5431-45CB-B24A-B96C9232A332}" srcId="{8D387BD4-74A5-430A-B738-1C62160ECC11}" destId="{BAB7CBB8-C9BA-4974-9AAE-59800EE5F14B}" srcOrd="2" destOrd="0" parTransId="{DDE4395E-DE19-491B-B5D0-2ADEDD4E55CE}" sibTransId="{D0A42C18-67C0-4E25-A646-91A7BC7AFED0}"/>
    <dgm:cxn modelId="{4B28E82E-445F-44D8-AAD4-96D5B7C3F7D7}" type="presOf" srcId="{58E20160-822E-4F8D-8270-0CBAD37F076C}" destId="{30EC1870-A611-44E9-BFF3-216EBFDE5766}" srcOrd="0" destOrd="0" presId="urn:microsoft.com/office/officeart/2005/8/layout/chevron2"/>
    <dgm:cxn modelId="{85E57B0A-8C9A-41DC-B672-B35CACB61986}" type="presOf" srcId="{FD7D4A93-770F-4845-9334-9FFB23A6B89D}" destId="{03F9806B-1983-43B7-9839-CD84C48CFBB8}" srcOrd="0" destOrd="0" presId="urn:microsoft.com/office/officeart/2005/8/layout/chevron2"/>
    <dgm:cxn modelId="{04344F9F-73AA-4F4D-8A66-7A4C08113D75}" type="presOf" srcId="{19146BC5-51E3-41A1-A038-7093C8C41A0A}" destId="{136F52A2-4FE1-40C1-B76F-AE4576491E31}" srcOrd="0" destOrd="0" presId="urn:microsoft.com/office/officeart/2005/8/layout/chevron2"/>
    <dgm:cxn modelId="{18C6AAAF-7E5F-4286-802F-A4DA8E20A2DD}" type="presOf" srcId="{AEED5DE8-1366-4672-A93A-A4285576649C}" destId="{7301D80F-0945-4AD1-B140-27A9851A38F5}" srcOrd="0" destOrd="0" presId="urn:microsoft.com/office/officeart/2005/8/layout/chevron2"/>
    <dgm:cxn modelId="{7FEFBDE4-7AE9-4995-9214-5F6C46CC979D}" srcId="{8D387BD4-74A5-430A-B738-1C62160ECC11}" destId="{E9F8B2BC-EDA0-4F61-B5E7-C75B23E99778}" srcOrd="1" destOrd="0" parTransId="{0C1C7B87-9442-45B7-AD0C-434F2F190F73}" sibTransId="{A152BD90-F783-4B1E-A20D-7530E3B82134}"/>
    <dgm:cxn modelId="{96049B2F-7625-42BD-B99C-77FB93A506B3}" type="presOf" srcId="{21F29E26-C954-4992-A531-C991C566BA17}" destId="{2ABE04DC-2798-4E2E-A2C5-C7FF04DE5BD3}" srcOrd="0" destOrd="0" presId="urn:microsoft.com/office/officeart/2005/8/layout/chevron2"/>
    <dgm:cxn modelId="{5E5EDB63-8E9D-45AF-A7C4-3820ED3A0BF5}" type="presOf" srcId="{E9F8B2BC-EDA0-4F61-B5E7-C75B23E99778}" destId="{36BFB656-9191-4C63-AD6A-F9E7D8AB54AA}" srcOrd="0" destOrd="0" presId="urn:microsoft.com/office/officeart/2005/8/layout/chevron2"/>
    <dgm:cxn modelId="{9B6E4CC4-46A4-4AD2-BB6E-C993BD48E506}" srcId="{8D387BD4-74A5-430A-B738-1C62160ECC11}" destId="{21F29E26-C954-4992-A531-C991C566BA17}" srcOrd="0" destOrd="0" parTransId="{AA09CE5D-2FB2-4D13-B38C-0128301E13EF}" sibTransId="{BB187C9C-21E3-482D-96F0-17EE4E8920AD}"/>
    <dgm:cxn modelId="{36F9581A-DFAD-4B0B-AAA8-FBF97BB2EBE8}" srcId="{E9F8B2BC-EDA0-4F61-B5E7-C75B23E99778}" destId="{8C84E090-0BAA-4A1D-82B5-4DB445CB9D76}" srcOrd="0" destOrd="0" parTransId="{FADD5E68-1BE2-4ECD-8CE7-A19941A7CDBD}" sibTransId="{F094B1C7-8713-48E8-9BD2-A93A7440BAC8}"/>
    <dgm:cxn modelId="{B78903B1-A214-4182-A09E-7A93FB5F93DB}" srcId="{8D387BD4-74A5-430A-B738-1C62160ECC11}" destId="{58E20160-822E-4F8D-8270-0CBAD37F076C}" srcOrd="3" destOrd="0" parTransId="{97658CA2-43A7-4691-BA79-FB71286B2EDA}" sibTransId="{54DBE97B-256F-425A-AA9C-9EBEA3A91A50}"/>
    <dgm:cxn modelId="{7D5D09CE-A2E2-4C39-BD0C-C5274B6DC8C5}" srcId="{58E20160-822E-4F8D-8270-0CBAD37F076C}" destId="{AEED5DE8-1366-4672-A93A-A4285576649C}" srcOrd="0" destOrd="0" parTransId="{791F71BE-6752-4855-AFB5-4BB5144C9B00}" sibTransId="{3ECDD4FF-7E23-4748-A5AB-C09AB1AC492E}"/>
    <dgm:cxn modelId="{AAF7E965-9898-4510-B168-83A593F5B306}" type="presOf" srcId="{BAB7CBB8-C9BA-4974-9AAE-59800EE5F14B}" destId="{78DFC61C-072C-4421-9913-636E48DA3ACF}" srcOrd="0" destOrd="0" presId="urn:microsoft.com/office/officeart/2005/8/layout/chevron2"/>
    <dgm:cxn modelId="{B00DC442-0707-419C-BE6A-A5073AD96ACA}" srcId="{21F29E26-C954-4992-A531-C991C566BA17}" destId="{19146BC5-51E3-41A1-A038-7093C8C41A0A}" srcOrd="0" destOrd="0" parTransId="{2C30F16F-B1DB-4327-A823-7E8869651AB9}" sibTransId="{DD9526FD-6FCC-4E0A-B152-4628AA2B372B}"/>
    <dgm:cxn modelId="{6E3D8350-3A5F-4936-8891-FF6F2F793B5B}" type="presOf" srcId="{8C84E090-0BAA-4A1D-82B5-4DB445CB9D76}" destId="{ABA6775A-A05B-4F48-A300-C2DB78DC84DA}" srcOrd="0" destOrd="0" presId="urn:microsoft.com/office/officeart/2005/8/layout/chevron2"/>
    <dgm:cxn modelId="{ECB017B2-F033-4E9A-A984-FE4EAB646F84}" type="presParOf" srcId="{67F5CC17-A138-4796-896D-784D20E3F527}" destId="{D0531F28-7B39-423B-989F-79E0A0B8971A}" srcOrd="0" destOrd="0" presId="urn:microsoft.com/office/officeart/2005/8/layout/chevron2"/>
    <dgm:cxn modelId="{AAF39EDB-3F4C-4F9F-8A15-AA5D9BA500D1}" type="presParOf" srcId="{D0531F28-7B39-423B-989F-79E0A0B8971A}" destId="{2ABE04DC-2798-4E2E-A2C5-C7FF04DE5BD3}" srcOrd="0" destOrd="0" presId="urn:microsoft.com/office/officeart/2005/8/layout/chevron2"/>
    <dgm:cxn modelId="{60364655-64AF-4E53-8ADB-D5E119C60BB9}" type="presParOf" srcId="{D0531F28-7B39-423B-989F-79E0A0B8971A}" destId="{136F52A2-4FE1-40C1-B76F-AE4576491E31}" srcOrd="1" destOrd="0" presId="urn:microsoft.com/office/officeart/2005/8/layout/chevron2"/>
    <dgm:cxn modelId="{B03B624F-23B3-4893-B88D-67693DEB46E7}" type="presParOf" srcId="{67F5CC17-A138-4796-896D-784D20E3F527}" destId="{236BED40-4DF5-4504-BD3B-4F021752C1BD}" srcOrd="1" destOrd="0" presId="urn:microsoft.com/office/officeart/2005/8/layout/chevron2"/>
    <dgm:cxn modelId="{B19C614D-9DFB-445F-AD5B-12D25CB37458}" type="presParOf" srcId="{67F5CC17-A138-4796-896D-784D20E3F527}" destId="{E9037223-0D62-4EF8-8E3D-89B97667F26C}" srcOrd="2" destOrd="0" presId="urn:microsoft.com/office/officeart/2005/8/layout/chevron2"/>
    <dgm:cxn modelId="{05FB55E1-D73A-459A-838D-15ECC35CE889}" type="presParOf" srcId="{E9037223-0D62-4EF8-8E3D-89B97667F26C}" destId="{36BFB656-9191-4C63-AD6A-F9E7D8AB54AA}" srcOrd="0" destOrd="0" presId="urn:microsoft.com/office/officeart/2005/8/layout/chevron2"/>
    <dgm:cxn modelId="{63953C85-A1A1-44D9-BD2C-3F3C1AEDA70B}" type="presParOf" srcId="{E9037223-0D62-4EF8-8E3D-89B97667F26C}" destId="{ABA6775A-A05B-4F48-A300-C2DB78DC84DA}" srcOrd="1" destOrd="0" presId="urn:microsoft.com/office/officeart/2005/8/layout/chevron2"/>
    <dgm:cxn modelId="{18E5F9C0-5BE2-43A4-906B-8B8C2FB969E6}" type="presParOf" srcId="{67F5CC17-A138-4796-896D-784D20E3F527}" destId="{625EFDD4-FFC2-40A8-A806-DDF467B6AD30}" srcOrd="3" destOrd="0" presId="urn:microsoft.com/office/officeart/2005/8/layout/chevron2"/>
    <dgm:cxn modelId="{2705C10B-1C93-47E6-8E02-49963C111FAE}" type="presParOf" srcId="{67F5CC17-A138-4796-896D-784D20E3F527}" destId="{E5FED82E-9DDE-4A73-AACB-77A3C5918EB4}" srcOrd="4" destOrd="0" presId="urn:microsoft.com/office/officeart/2005/8/layout/chevron2"/>
    <dgm:cxn modelId="{82E978E9-3553-44F5-BD65-4E72E9F70554}" type="presParOf" srcId="{E5FED82E-9DDE-4A73-AACB-77A3C5918EB4}" destId="{78DFC61C-072C-4421-9913-636E48DA3ACF}" srcOrd="0" destOrd="0" presId="urn:microsoft.com/office/officeart/2005/8/layout/chevron2"/>
    <dgm:cxn modelId="{3A0BD110-D140-4723-9217-F74142173C98}" type="presParOf" srcId="{E5FED82E-9DDE-4A73-AACB-77A3C5918EB4}" destId="{03F9806B-1983-43B7-9839-CD84C48CFBB8}" srcOrd="1" destOrd="0" presId="urn:microsoft.com/office/officeart/2005/8/layout/chevron2"/>
    <dgm:cxn modelId="{2A36EB06-65CC-46CF-BCB0-7C97067AEC0C}" type="presParOf" srcId="{67F5CC17-A138-4796-896D-784D20E3F527}" destId="{BAF2CBC3-02CF-4887-ADF4-99F11196FA5D}" srcOrd="5" destOrd="0" presId="urn:microsoft.com/office/officeart/2005/8/layout/chevron2"/>
    <dgm:cxn modelId="{80174444-E7F5-44D3-A8EC-F1EA1B65C509}" type="presParOf" srcId="{67F5CC17-A138-4796-896D-784D20E3F527}" destId="{131B91DC-A21C-44EA-8A2E-3D419DFD583F}" srcOrd="6" destOrd="0" presId="urn:microsoft.com/office/officeart/2005/8/layout/chevron2"/>
    <dgm:cxn modelId="{4FFDD6D0-5CCB-4CA0-B37B-3E3791869255}" type="presParOf" srcId="{131B91DC-A21C-44EA-8A2E-3D419DFD583F}" destId="{30EC1870-A611-44E9-BFF3-216EBFDE5766}" srcOrd="0" destOrd="0" presId="urn:microsoft.com/office/officeart/2005/8/layout/chevron2"/>
    <dgm:cxn modelId="{F3B5BEC6-1E28-4DA1-AD55-7A6B369048FD}" type="presParOf" srcId="{131B91DC-A21C-44EA-8A2E-3D419DFD583F}" destId="{7301D80F-0945-4AD1-B140-27A9851A38F5}"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90C82E-BA1D-493C-8D74-3873E2763AB6}" type="doc">
      <dgm:prSet loTypeId="urn:microsoft.com/office/officeart/2008/layout/HexagonCluster" loCatId="relationship" qsTypeId="urn:microsoft.com/office/officeart/2005/8/quickstyle/simple3" qsCatId="simple" csTypeId="urn:microsoft.com/office/officeart/2005/8/colors/accent2_5" csCatId="accent2" phldr="1"/>
      <dgm:spPr/>
      <dgm:t>
        <a:bodyPr/>
        <a:lstStyle/>
        <a:p>
          <a:endParaRPr lang="en-US"/>
        </a:p>
      </dgm:t>
    </dgm:pt>
    <dgm:pt modelId="{48C3ED96-256A-4D7A-B69F-613A7A8B5309}">
      <dgm:prSet phldrT="[Text]" custT="1"/>
      <dgm:spPr>
        <a:solidFill>
          <a:srgbClr val="FFC000"/>
        </a:solidFill>
      </dgm:spPr>
      <dgm:t>
        <a:bodyPr/>
        <a:lstStyle/>
        <a:p>
          <a:r>
            <a:rPr lang="en-US" sz="1000" b="1" dirty="0" smtClean="0">
              <a:ln w="1905"/>
              <a:effectLst>
                <a:innerShdw blurRad="69850" dist="43180" dir="5400000">
                  <a:srgbClr val="000000">
                    <a:alpha val="65000"/>
                  </a:srgbClr>
                </a:innerShdw>
              </a:effectLst>
              <a:latin typeface="Calibri" pitchFamily="34" charset="0"/>
              <a:cs typeface="Calibri" pitchFamily="34" charset="0"/>
            </a:rPr>
            <a:t>Facility Management </a:t>
          </a:r>
          <a:endParaRPr lang="en-US" sz="1000" dirty="0"/>
        </a:p>
      </dgm:t>
    </dgm:pt>
    <dgm:pt modelId="{44A7F3BF-4EFC-41D9-818F-BB6BC5267E2E}" type="parTrans" cxnId="{0FE421CF-F5CD-425D-9D3E-067EFB366176}">
      <dgm:prSet/>
      <dgm:spPr/>
      <dgm:t>
        <a:bodyPr/>
        <a:lstStyle/>
        <a:p>
          <a:endParaRPr lang="en-US"/>
        </a:p>
      </dgm:t>
    </dgm:pt>
    <dgm:pt modelId="{6BC13241-0C09-46FC-9916-47FF04FC58B2}" type="sibTrans" cxnId="{0FE421CF-F5CD-425D-9D3E-067EFB366176}">
      <dgm:prSet>
        <dgm:style>
          <a:lnRef idx="1">
            <a:schemeClr val="accent3"/>
          </a:lnRef>
          <a:fillRef idx="3">
            <a:schemeClr val="accent3"/>
          </a:fillRef>
          <a:effectRef idx="2">
            <a:schemeClr val="accent3"/>
          </a:effectRef>
          <a:fontRef idx="minor">
            <a:schemeClr val="lt1"/>
          </a:fontRef>
        </dgm:style>
      </dgm:prSet>
      <dgm:spPr/>
      <dgm:t>
        <a:bodyPr/>
        <a:lstStyle/>
        <a:p>
          <a:endParaRPr lang="en-US"/>
        </a:p>
      </dgm:t>
    </dgm:pt>
    <dgm:pt modelId="{92B5CED8-E1A6-4F37-A66E-E694DE340E85}">
      <dgm:prSet phldrT="[Text]" custT="1"/>
      <dgm:spPr>
        <a:solidFill>
          <a:srgbClr val="FFC000"/>
        </a:solidFill>
      </dgm:spPr>
      <dgm:t>
        <a:bodyPr/>
        <a:lstStyle/>
        <a:p>
          <a:r>
            <a:rPr lang="en-US" sz="1050" b="1" dirty="0" smtClean="0">
              <a:ln w="1905"/>
              <a:effectLst>
                <a:innerShdw blurRad="69850" dist="43180" dir="5400000">
                  <a:srgbClr val="000000">
                    <a:alpha val="65000"/>
                  </a:srgbClr>
                </a:innerShdw>
              </a:effectLst>
              <a:latin typeface="Calibri" pitchFamily="34" charset="0"/>
              <a:cs typeface="Calibri" pitchFamily="34" charset="0"/>
            </a:rPr>
            <a:t>Corporate and retail finance contracts</a:t>
          </a:r>
          <a:endParaRPr lang="en-US" sz="1050" dirty="0"/>
        </a:p>
      </dgm:t>
    </dgm:pt>
    <dgm:pt modelId="{39681BB7-B9BE-426F-8A4B-52E71E39355A}" type="parTrans" cxnId="{CA2C59B5-B78B-4054-A626-8FFA0D1890D1}">
      <dgm:prSet/>
      <dgm:spPr/>
      <dgm:t>
        <a:bodyPr/>
        <a:lstStyle/>
        <a:p>
          <a:endParaRPr lang="en-US"/>
        </a:p>
      </dgm:t>
    </dgm:pt>
    <dgm:pt modelId="{53DB0119-8C36-42C5-8E99-39FD918F7B84}" type="sibTrans" cxnId="{CA2C59B5-B78B-4054-A626-8FFA0D1890D1}">
      <dgm:prSet>
        <dgm:style>
          <a:lnRef idx="1">
            <a:schemeClr val="accent3"/>
          </a:lnRef>
          <a:fillRef idx="3">
            <a:schemeClr val="accent3"/>
          </a:fillRef>
          <a:effectRef idx="2">
            <a:schemeClr val="accent3"/>
          </a:effectRef>
          <a:fontRef idx="minor">
            <a:schemeClr val="lt1"/>
          </a:fontRef>
        </dgm:style>
      </dgm:prSet>
      <dgm:spPr/>
      <dgm:t>
        <a:bodyPr/>
        <a:lstStyle/>
        <a:p>
          <a:endParaRPr lang="en-US"/>
        </a:p>
      </dgm:t>
    </dgm:pt>
    <dgm:pt modelId="{89B619F1-1235-43D6-8282-EE89F9B31D38}">
      <dgm:prSet phldrT="[Text]" custT="1"/>
      <dgm:spPr>
        <a:solidFill>
          <a:srgbClr val="FFC000"/>
        </a:solidFill>
      </dgm:spPr>
      <dgm:t>
        <a:bodyPr/>
        <a:lstStyle/>
        <a:p>
          <a:r>
            <a:rPr lang="en-US" sz="1000" b="1" dirty="0" smtClean="0">
              <a:ln w="1905"/>
              <a:effectLst>
                <a:innerShdw blurRad="69850" dist="43180" dir="5400000">
                  <a:srgbClr val="000000">
                    <a:alpha val="65000"/>
                  </a:srgbClr>
                </a:innerShdw>
              </a:effectLst>
              <a:latin typeface="Calibri" pitchFamily="34" charset="0"/>
              <a:cs typeface="Calibri" pitchFamily="34" charset="0"/>
            </a:rPr>
            <a:t>Contract maintenance transactions </a:t>
          </a:r>
          <a:endParaRPr lang="en-US" sz="1000" b="1" dirty="0"/>
        </a:p>
      </dgm:t>
    </dgm:pt>
    <dgm:pt modelId="{0BB94174-BF8E-4ADB-A494-CB1054143ED4}" type="parTrans" cxnId="{28BC11F6-5563-48C6-8EA2-831DB2208CDF}">
      <dgm:prSet/>
      <dgm:spPr/>
      <dgm:t>
        <a:bodyPr/>
        <a:lstStyle/>
        <a:p>
          <a:endParaRPr lang="en-US"/>
        </a:p>
      </dgm:t>
    </dgm:pt>
    <dgm:pt modelId="{C17497DE-A09E-4C53-B8E4-7FFA5946A910}" type="sibTrans" cxnId="{28BC11F6-5563-48C6-8EA2-831DB2208CDF}">
      <dgm:prSet>
        <dgm:style>
          <a:lnRef idx="1">
            <a:schemeClr val="accent3"/>
          </a:lnRef>
          <a:fillRef idx="3">
            <a:schemeClr val="accent3"/>
          </a:fillRef>
          <a:effectRef idx="2">
            <a:schemeClr val="accent3"/>
          </a:effectRef>
          <a:fontRef idx="minor">
            <a:schemeClr val="lt1"/>
          </a:fontRef>
        </dgm:style>
      </dgm:prSet>
      <dgm:spPr/>
      <dgm:t>
        <a:bodyPr/>
        <a:lstStyle/>
        <a:p>
          <a:endParaRPr lang="en-US"/>
        </a:p>
      </dgm:t>
    </dgm:pt>
    <dgm:pt modelId="{7B1D0ACB-28BA-4F8A-BE07-7E8AC18FDE22}">
      <dgm:prSet phldrT="[Text]" custT="1"/>
      <dgm:spPr>
        <a:solidFill>
          <a:srgbClr val="FFC000"/>
        </a:solidFill>
      </dgm:spPr>
      <dgm:t>
        <a:bodyPr/>
        <a:lstStyle/>
        <a:p>
          <a:r>
            <a:rPr lang="en-US" sz="1050" b="1" dirty="0" smtClean="0"/>
            <a:t>Legal Entities</a:t>
          </a:r>
          <a:endParaRPr lang="en-US" sz="1050" b="1" dirty="0"/>
        </a:p>
      </dgm:t>
    </dgm:pt>
    <dgm:pt modelId="{C92B6BD2-85D4-42BB-A5F0-D6FDA8438869}" type="parTrans" cxnId="{114E1A70-BE6C-4A44-98C5-E7738FC3DC6A}">
      <dgm:prSet/>
      <dgm:spPr/>
      <dgm:t>
        <a:bodyPr/>
        <a:lstStyle/>
        <a:p>
          <a:endParaRPr lang="en-US"/>
        </a:p>
      </dgm:t>
    </dgm:pt>
    <dgm:pt modelId="{C3325E06-7B35-4898-9288-7765A66EDC19}" type="sibTrans" cxnId="{114E1A70-BE6C-4A44-98C5-E7738FC3DC6A}">
      <dgm:prSet>
        <dgm:style>
          <a:lnRef idx="1">
            <a:schemeClr val="accent3"/>
          </a:lnRef>
          <a:fillRef idx="3">
            <a:schemeClr val="accent3"/>
          </a:fillRef>
          <a:effectRef idx="2">
            <a:schemeClr val="accent3"/>
          </a:effectRef>
          <a:fontRef idx="minor">
            <a:schemeClr val="lt1"/>
          </a:fontRef>
        </dgm:style>
      </dgm:prSet>
      <dgm:spPr/>
      <dgm:t>
        <a:bodyPr/>
        <a:lstStyle/>
        <a:p>
          <a:endParaRPr lang="en-US"/>
        </a:p>
      </dgm:t>
    </dgm:pt>
    <dgm:pt modelId="{0F85CDC1-A628-4EBD-B2F8-DE3B74952728}">
      <dgm:prSet phldrT="[Text]" custT="1"/>
      <dgm:spPr>
        <a:solidFill>
          <a:srgbClr val="FFC000"/>
        </a:solidFill>
      </dgm:spPr>
      <dgm:t>
        <a:bodyPr/>
        <a:lstStyle/>
        <a:p>
          <a:r>
            <a:rPr lang="en-US" sz="1050" b="1" dirty="0" smtClean="0">
              <a:ln w="1905"/>
              <a:effectLst>
                <a:innerShdw blurRad="69850" dist="43180" dir="5400000">
                  <a:srgbClr val="000000">
                    <a:alpha val="65000"/>
                  </a:srgbClr>
                </a:innerShdw>
              </a:effectLst>
              <a:latin typeface="Calibri" pitchFamily="34" charset="0"/>
              <a:cs typeface="Calibri" pitchFamily="34" charset="0"/>
            </a:rPr>
            <a:t>Approval Workflow Engine </a:t>
          </a:r>
          <a:endParaRPr lang="en-US" sz="1050" dirty="0"/>
        </a:p>
      </dgm:t>
    </dgm:pt>
    <dgm:pt modelId="{50A56CC6-F62A-4E1D-8461-C6C930A51F72}" type="parTrans" cxnId="{C4F271E4-4E02-4E92-9291-A3373D6E94AF}">
      <dgm:prSet/>
      <dgm:spPr/>
      <dgm:t>
        <a:bodyPr/>
        <a:lstStyle/>
        <a:p>
          <a:endParaRPr lang="en-US"/>
        </a:p>
      </dgm:t>
    </dgm:pt>
    <dgm:pt modelId="{240A4150-A1D1-4784-9274-77F8BB11AC1B}" type="sibTrans" cxnId="{C4F271E4-4E02-4E92-9291-A3373D6E94AF}">
      <dgm:prSet>
        <dgm:style>
          <a:lnRef idx="1">
            <a:schemeClr val="accent3"/>
          </a:lnRef>
          <a:fillRef idx="3">
            <a:schemeClr val="accent3"/>
          </a:fillRef>
          <a:effectRef idx="2">
            <a:schemeClr val="accent3"/>
          </a:effectRef>
          <a:fontRef idx="minor">
            <a:schemeClr val="lt1"/>
          </a:fontRef>
        </dgm:style>
      </dgm:prSet>
      <dgm:spPr/>
      <dgm:t>
        <a:bodyPr/>
        <a:lstStyle/>
        <a:p>
          <a:endParaRPr lang="en-US"/>
        </a:p>
      </dgm:t>
    </dgm:pt>
    <dgm:pt modelId="{4839F414-0791-49D4-890D-79E512E43023}">
      <dgm:prSet phldrT="[Text]" custT="1"/>
      <dgm:spPr>
        <a:solidFill>
          <a:srgbClr val="FFC000"/>
        </a:solidFill>
      </dgm:spPr>
      <dgm:t>
        <a:bodyPr/>
        <a:lstStyle/>
        <a:p>
          <a:r>
            <a:rPr lang="en-US" sz="1000" b="1" dirty="0" smtClean="0">
              <a:ln w="1905"/>
              <a:effectLst>
                <a:innerShdw blurRad="69850" dist="43180" dir="5400000">
                  <a:srgbClr val="000000">
                    <a:alpha val="65000"/>
                  </a:srgbClr>
                </a:innerShdw>
              </a:effectLst>
              <a:latin typeface="Calibri" pitchFamily="34" charset="0"/>
              <a:cs typeface="Calibri" pitchFamily="34" charset="0"/>
            </a:rPr>
            <a:t>Collaterals Management</a:t>
          </a:r>
          <a:endParaRPr lang="en-US" sz="1000" dirty="0"/>
        </a:p>
      </dgm:t>
    </dgm:pt>
    <dgm:pt modelId="{5F1D32F3-3137-401F-930A-A0776E26E706}" type="parTrans" cxnId="{CBEC6CC2-8934-4691-8C33-5BF970B2613B}">
      <dgm:prSet/>
      <dgm:spPr/>
      <dgm:t>
        <a:bodyPr/>
        <a:lstStyle/>
        <a:p>
          <a:endParaRPr lang="en-US"/>
        </a:p>
      </dgm:t>
    </dgm:pt>
    <dgm:pt modelId="{0BC396BF-4CE7-49CE-99E0-33A90F635076}" type="sibTrans" cxnId="{CBEC6CC2-8934-4691-8C33-5BF970B2613B}">
      <dgm:prSet>
        <dgm:style>
          <a:lnRef idx="1">
            <a:schemeClr val="accent3"/>
          </a:lnRef>
          <a:fillRef idx="3">
            <a:schemeClr val="accent3"/>
          </a:fillRef>
          <a:effectRef idx="2">
            <a:schemeClr val="accent3"/>
          </a:effectRef>
          <a:fontRef idx="minor">
            <a:schemeClr val="lt1"/>
          </a:fontRef>
        </dgm:style>
      </dgm:prSet>
      <dgm:spPr/>
      <dgm:t>
        <a:bodyPr/>
        <a:lstStyle/>
        <a:p>
          <a:endParaRPr lang="en-US"/>
        </a:p>
      </dgm:t>
    </dgm:pt>
    <dgm:pt modelId="{CB1DF961-B258-418C-859F-FC0FD1D0D38D}">
      <dgm:prSet phldrT="[Text]" custT="1"/>
      <dgm:spPr>
        <a:solidFill>
          <a:srgbClr val="FFC000"/>
        </a:solidFill>
      </dgm:spPr>
      <dgm:t>
        <a:bodyPr/>
        <a:lstStyle/>
        <a:p>
          <a:r>
            <a:rPr lang="en-US" sz="1050" b="1" dirty="0" smtClean="0">
              <a:ln w="1905"/>
              <a:effectLst>
                <a:innerShdw blurRad="69850" dist="43180" dir="5400000">
                  <a:srgbClr val="000000">
                    <a:alpha val="65000"/>
                  </a:srgbClr>
                </a:innerShdw>
              </a:effectLst>
              <a:latin typeface="Calibri" pitchFamily="34" charset="0"/>
              <a:cs typeface="Calibri" pitchFamily="34" charset="0"/>
            </a:rPr>
            <a:t>Charge scheme</a:t>
          </a:r>
          <a:endParaRPr lang="en-US" sz="1050" dirty="0"/>
        </a:p>
      </dgm:t>
    </dgm:pt>
    <dgm:pt modelId="{07DC7FF9-EAA8-41C4-AE5F-DC5715EDB8EF}" type="parTrans" cxnId="{878D0211-87C3-4491-97DB-8FCE9F4B596B}">
      <dgm:prSet/>
      <dgm:spPr/>
      <dgm:t>
        <a:bodyPr/>
        <a:lstStyle/>
        <a:p>
          <a:endParaRPr lang="en-US"/>
        </a:p>
      </dgm:t>
    </dgm:pt>
    <dgm:pt modelId="{F3C1B1E6-C805-4835-978A-4AA54B3DB830}" type="sibTrans" cxnId="{878D0211-87C3-4491-97DB-8FCE9F4B596B}">
      <dgm:prSet>
        <dgm:style>
          <a:lnRef idx="1">
            <a:schemeClr val="accent3"/>
          </a:lnRef>
          <a:fillRef idx="3">
            <a:schemeClr val="accent3"/>
          </a:fillRef>
          <a:effectRef idx="2">
            <a:schemeClr val="accent3"/>
          </a:effectRef>
          <a:fontRef idx="minor">
            <a:schemeClr val="lt1"/>
          </a:fontRef>
        </dgm:style>
      </dgm:prSet>
      <dgm:spPr/>
      <dgm:t>
        <a:bodyPr/>
        <a:lstStyle/>
        <a:p>
          <a:endParaRPr lang="en-US"/>
        </a:p>
      </dgm:t>
    </dgm:pt>
    <dgm:pt modelId="{76F90476-F302-49D3-A6EF-852D07FF24E7}">
      <dgm:prSet phldrT="[Text]" custT="1"/>
      <dgm:spPr>
        <a:solidFill>
          <a:srgbClr val="FFC000"/>
        </a:solidFill>
      </dgm:spPr>
      <dgm:t>
        <a:bodyPr/>
        <a:lstStyle/>
        <a:p>
          <a:r>
            <a:rPr lang="en-US" sz="1050" b="1" dirty="0" smtClean="0">
              <a:ln w="1905"/>
              <a:effectLst>
                <a:innerShdw blurRad="69850" dist="43180" dir="5400000">
                  <a:srgbClr val="000000">
                    <a:alpha val="65000"/>
                  </a:srgbClr>
                </a:innerShdw>
              </a:effectLst>
              <a:latin typeface="Calibri" pitchFamily="34" charset="0"/>
              <a:cs typeface="Calibri" pitchFamily="34" charset="0"/>
            </a:rPr>
            <a:t>Collection and Settlement </a:t>
          </a:r>
          <a:endParaRPr lang="en-US" sz="1050" dirty="0"/>
        </a:p>
      </dgm:t>
    </dgm:pt>
    <dgm:pt modelId="{5B2F92E9-274D-4F31-BB06-65E61E13AA99}" type="parTrans" cxnId="{36FD5155-D31D-472D-887E-7CFD4DCC8911}">
      <dgm:prSet/>
      <dgm:spPr/>
      <dgm:t>
        <a:bodyPr/>
        <a:lstStyle/>
        <a:p>
          <a:endParaRPr lang="en-US"/>
        </a:p>
      </dgm:t>
    </dgm:pt>
    <dgm:pt modelId="{7EF63CE7-E76F-4F26-AB76-4FCFB4B9E9E1}" type="sibTrans" cxnId="{36FD5155-D31D-472D-887E-7CFD4DCC8911}">
      <dgm:prSet>
        <dgm:style>
          <a:lnRef idx="1">
            <a:schemeClr val="accent3"/>
          </a:lnRef>
          <a:fillRef idx="3">
            <a:schemeClr val="accent3"/>
          </a:fillRef>
          <a:effectRef idx="2">
            <a:schemeClr val="accent3"/>
          </a:effectRef>
          <a:fontRef idx="minor">
            <a:schemeClr val="lt1"/>
          </a:fontRef>
        </dgm:style>
      </dgm:prSet>
      <dgm:spPr/>
      <dgm:t>
        <a:bodyPr/>
        <a:lstStyle/>
        <a:p>
          <a:endParaRPr lang="en-US"/>
        </a:p>
      </dgm:t>
    </dgm:pt>
    <dgm:pt modelId="{8ED60701-C8F5-48EE-BBDB-210B875B638A}">
      <dgm:prSet phldrT="[Text]" custT="1"/>
      <dgm:spPr>
        <a:solidFill>
          <a:srgbClr val="FFC000"/>
        </a:solidFill>
      </dgm:spPr>
      <dgm:t>
        <a:bodyPr/>
        <a:lstStyle/>
        <a:p>
          <a:r>
            <a:rPr lang="en-US" sz="1000" b="1" dirty="0" smtClean="0">
              <a:ln w="1905"/>
              <a:effectLst>
                <a:innerShdw blurRad="69850" dist="43180" dir="5400000">
                  <a:srgbClr val="000000">
                    <a:alpha val="65000"/>
                  </a:srgbClr>
                </a:innerShdw>
              </a:effectLst>
              <a:latin typeface="Calibri" pitchFamily="34" charset="0"/>
              <a:cs typeface="Calibri" pitchFamily="34" charset="0"/>
            </a:rPr>
            <a:t>Provision Management </a:t>
          </a:r>
          <a:endParaRPr lang="en-US" sz="1000" dirty="0"/>
        </a:p>
      </dgm:t>
    </dgm:pt>
    <dgm:pt modelId="{013C1B58-0E03-4090-8ECD-A87A850C6509}" type="parTrans" cxnId="{5A4D707A-2074-4041-AD7F-09A0C9432426}">
      <dgm:prSet/>
      <dgm:spPr/>
      <dgm:t>
        <a:bodyPr/>
        <a:lstStyle/>
        <a:p>
          <a:endParaRPr lang="en-US"/>
        </a:p>
      </dgm:t>
    </dgm:pt>
    <dgm:pt modelId="{5AD827CA-8350-42C5-99C9-D1BD37D1BF19}" type="sibTrans" cxnId="{5A4D707A-2074-4041-AD7F-09A0C9432426}">
      <dgm:prSet>
        <dgm:style>
          <a:lnRef idx="1">
            <a:schemeClr val="accent3"/>
          </a:lnRef>
          <a:fillRef idx="3">
            <a:schemeClr val="accent3"/>
          </a:fillRef>
          <a:effectRef idx="2">
            <a:schemeClr val="accent3"/>
          </a:effectRef>
          <a:fontRef idx="minor">
            <a:schemeClr val="lt1"/>
          </a:fontRef>
        </dgm:style>
      </dgm:prSet>
      <dgm:spPr/>
      <dgm:t>
        <a:bodyPr/>
        <a:lstStyle/>
        <a:p>
          <a:endParaRPr lang="en-US"/>
        </a:p>
      </dgm:t>
    </dgm:pt>
    <dgm:pt modelId="{546C0650-8F67-47E9-B0EC-A922C9C38AFC}">
      <dgm:prSet phldrT="[Text]" custT="1"/>
      <dgm:spPr>
        <a:solidFill>
          <a:srgbClr val="FFC000"/>
        </a:solidFill>
      </dgm:spPr>
      <dgm:t>
        <a:bodyPr/>
        <a:lstStyle/>
        <a:p>
          <a:r>
            <a:rPr lang="en-US" sz="1000" b="1" dirty="0" smtClean="0">
              <a:ln w="1905"/>
              <a:effectLst>
                <a:innerShdw blurRad="69850" dist="43180" dir="5400000">
                  <a:srgbClr val="000000">
                    <a:alpha val="65000"/>
                  </a:srgbClr>
                </a:innerShdw>
              </a:effectLst>
              <a:latin typeface="Calibri" pitchFamily="34" charset="0"/>
              <a:cs typeface="Calibri" pitchFamily="34" charset="0"/>
            </a:rPr>
            <a:t>Limit Management</a:t>
          </a:r>
          <a:endParaRPr lang="en-US" sz="1000" dirty="0"/>
        </a:p>
      </dgm:t>
    </dgm:pt>
    <dgm:pt modelId="{4AE6AC35-18E2-41A1-81A2-4F64BA610C9A}" type="parTrans" cxnId="{00F4323E-490A-491F-A4C1-A8702AD12C44}">
      <dgm:prSet/>
      <dgm:spPr/>
      <dgm:t>
        <a:bodyPr/>
        <a:lstStyle/>
        <a:p>
          <a:endParaRPr lang="en-US"/>
        </a:p>
      </dgm:t>
    </dgm:pt>
    <dgm:pt modelId="{75E7831E-CAB0-4D02-A716-05C8C595B1D1}" type="sibTrans" cxnId="{00F4323E-490A-491F-A4C1-A8702AD12C44}">
      <dgm:prSet>
        <dgm:style>
          <a:lnRef idx="1">
            <a:schemeClr val="accent3"/>
          </a:lnRef>
          <a:fillRef idx="3">
            <a:schemeClr val="accent3"/>
          </a:fillRef>
          <a:effectRef idx="2">
            <a:schemeClr val="accent3"/>
          </a:effectRef>
          <a:fontRef idx="minor">
            <a:schemeClr val="lt1"/>
          </a:fontRef>
        </dgm:style>
      </dgm:prSet>
      <dgm:spPr/>
      <dgm:t>
        <a:bodyPr/>
        <a:lstStyle/>
        <a:p>
          <a:endParaRPr lang="en-US"/>
        </a:p>
      </dgm:t>
    </dgm:pt>
    <dgm:pt modelId="{4BB26933-8494-4150-B9D9-1E9261321F53}">
      <dgm:prSet phldrT="[Text]" custT="1"/>
      <dgm:spPr>
        <a:solidFill>
          <a:srgbClr val="FFC000"/>
        </a:solidFill>
      </dgm:spPr>
      <dgm:t>
        <a:bodyPr/>
        <a:lstStyle/>
        <a:p>
          <a:r>
            <a:rPr lang="en-US" sz="1050" b="1" dirty="0" smtClean="0">
              <a:ln w="1905"/>
              <a:effectLst>
                <a:innerShdw blurRad="69850" dist="43180" dir="5400000">
                  <a:srgbClr val="000000">
                    <a:alpha val="65000"/>
                  </a:srgbClr>
                </a:innerShdw>
              </a:effectLst>
              <a:latin typeface="Calibri" pitchFamily="34" charset="0"/>
              <a:cs typeface="Calibri" pitchFamily="34" charset="0"/>
            </a:rPr>
            <a:t>Scoring Scheme </a:t>
          </a:r>
          <a:endParaRPr lang="en-US" sz="1050" b="1" dirty="0"/>
        </a:p>
      </dgm:t>
    </dgm:pt>
    <dgm:pt modelId="{030B5065-B3CB-4CC4-9110-DAED00D9F608}" type="parTrans" cxnId="{F1FEF5E2-818C-4059-A55C-53AE70BF75C7}">
      <dgm:prSet/>
      <dgm:spPr/>
      <dgm:t>
        <a:bodyPr/>
        <a:lstStyle/>
        <a:p>
          <a:endParaRPr lang="en-US"/>
        </a:p>
      </dgm:t>
    </dgm:pt>
    <dgm:pt modelId="{FED93A3E-5D6E-41AB-A9BC-A3CF05E2FE3B}" type="sibTrans" cxnId="{F1FEF5E2-818C-4059-A55C-53AE70BF75C7}">
      <dgm:prSet>
        <dgm:style>
          <a:lnRef idx="1">
            <a:schemeClr val="accent3"/>
          </a:lnRef>
          <a:fillRef idx="3">
            <a:schemeClr val="accent3"/>
          </a:fillRef>
          <a:effectRef idx="2">
            <a:schemeClr val="accent3"/>
          </a:effectRef>
          <a:fontRef idx="minor">
            <a:schemeClr val="lt1"/>
          </a:fontRef>
        </dgm:style>
      </dgm:prSet>
      <dgm:spPr/>
      <dgm:t>
        <a:bodyPr/>
        <a:lstStyle/>
        <a:p>
          <a:endParaRPr lang="en-US"/>
        </a:p>
      </dgm:t>
    </dgm:pt>
    <dgm:pt modelId="{BBF8D915-7FCC-428B-A9D6-FA7C96E5DEB2}">
      <dgm:prSet phldrT="[Text]" custT="1"/>
      <dgm:spPr>
        <a:solidFill>
          <a:srgbClr val="FFC000"/>
        </a:solidFill>
      </dgm:spPr>
      <dgm:t>
        <a:bodyPr/>
        <a:lstStyle/>
        <a:p>
          <a:r>
            <a:rPr lang="en-US" sz="1000" b="1" dirty="0" smtClean="0">
              <a:ln w="1905"/>
              <a:effectLst>
                <a:innerShdw blurRad="69850" dist="43180" dir="5400000">
                  <a:srgbClr val="000000">
                    <a:alpha val="65000"/>
                  </a:srgbClr>
                </a:innerShdw>
              </a:effectLst>
              <a:latin typeface="Calibri" pitchFamily="34" charset="0"/>
              <a:cs typeface="Calibri" pitchFamily="34" charset="0"/>
            </a:rPr>
            <a:t>Transaction, performance, and statistical reports </a:t>
          </a:r>
          <a:endParaRPr lang="en-US" sz="1000" dirty="0"/>
        </a:p>
      </dgm:t>
    </dgm:pt>
    <dgm:pt modelId="{1FB71329-7AFD-4179-B462-0089135A6B7F}" type="parTrans" cxnId="{9F1D9FCC-F8EB-4575-9F74-046AB86C65EA}">
      <dgm:prSet/>
      <dgm:spPr/>
      <dgm:t>
        <a:bodyPr/>
        <a:lstStyle/>
        <a:p>
          <a:endParaRPr lang="en-US"/>
        </a:p>
      </dgm:t>
    </dgm:pt>
    <dgm:pt modelId="{215316DE-5B8C-42C7-AA23-E04E1C454EC5}" type="sibTrans" cxnId="{9F1D9FCC-F8EB-4575-9F74-046AB86C65EA}">
      <dgm:prSet>
        <dgm:style>
          <a:lnRef idx="1">
            <a:schemeClr val="accent3"/>
          </a:lnRef>
          <a:fillRef idx="3">
            <a:schemeClr val="accent3"/>
          </a:fillRef>
          <a:effectRef idx="2">
            <a:schemeClr val="accent3"/>
          </a:effectRef>
          <a:fontRef idx="minor">
            <a:schemeClr val="lt1"/>
          </a:fontRef>
        </dgm:style>
      </dgm:prSet>
      <dgm:spPr/>
      <dgm:t>
        <a:bodyPr/>
        <a:lstStyle/>
        <a:p>
          <a:endParaRPr lang="en-US"/>
        </a:p>
      </dgm:t>
    </dgm:pt>
    <dgm:pt modelId="{222B24A1-9319-4D87-83C9-3078EEFA8B53}" type="pres">
      <dgm:prSet presAssocID="{FE90C82E-BA1D-493C-8D74-3873E2763AB6}" presName="Name0" presStyleCnt="0">
        <dgm:presLayoutVars>
          <dgm:chMax val="21"/>
          <dgm:chPref val="21"/>
        </dgm:presLayoutVars>
      </dgm:prSet>
      <dgm:spPr/>
      <dgm:t>
        <a:bodyPr/>
        <a:lstStyle/>
        <a:p>
          <a:endParaRPr lang="en-US"/>
        </a:p>
      </dgm:t>
    </dgm:pt>
    <dgm:pt modelId="{EF5248C0-35D5-4F02-84E9-9E3086000B18}" type="pres">
      <dgm:prSet presAssocID="{48C3ED96-256A-4D7A-B69F-613A7A8B5309}" presName="text1" presStyleCnt="0"/>
      <dgm:spPr/>
      <dgm:t>
        <a:bodyPr/>
        <a:lstStyle/>
        <a:p>
          <a:endParaRPr lang="en-US"/>
        </a:p>
      </dgm:t>
    </dgm:pt>
    <dgm:pt modelId="{D333E048-5700-4803-99DE-5762E68ED2E4}" type="pres">
      <dgm:prSet presAssocID="{48C3ED96-256A-4D7A-B69F-613A7A8B5309}" presName="textRepeatNode" presStyleLbl="alignNode1" presStyleIdx="0" presStyleCnt="12">
        <dgm:presLayoutVars>
          <dgm:chMax val="0"/>
          <dgm:chPref val="0"/>
          <dgm:bulletEnabled val="1"/>
        </dgm:presLayoutVars>
      </dgm:prSet>
      <dgm:spPr/>
      <dgm:t>
        <a:bodyPr/>
        <a:lstStyle/>
        <a:p>
          <a:endParaRPr lang="en-US"/>
        </a:p>
      </dgm:t>
    </dgm:pt>
    <dgm:pt modelId="{19473A50-BB86-430E-BEBC-7C683CC47AF1}" type="pres">
      <dgm:prSet presAssocID="{48C3ED96-256A-4D7A-B69F-613A7A8B5309}" presName="textaccent1" presStyleCnt="0"/>
      <dgm:spPr/>
      <dgm:t>
        <a:bodyPr/>
        <a:lstStyle/>
        <a:p>
          <a:endParaRPr lang="en-US"/>
        </a:p>
      </dgm:t>
    </dgm:pt>
    <dgm:pt modelId="{86684765-3D37-46C3-AEEF-7BD526720CCF}" type="pres">
      <dgm:prSet presAssocID="{48C3ED96-256A-4D7A-B69F-613A7A8B5309}" presName="accentRepeatNode" presStyleLbl="solidAlignAcc1" presStyleIdx="0" presStyleCnt="24"/>
      <dgm:spPr/>
      <dgm:t>
        <a:bodyPr/>
        <a:lstStyle/>
        <a:p>
          <a:endParaRPr lang="en-US"/>
        </a:p>
      </dgm:t>
    </dgm:pt>
    <dgm:pt modelId="{9B6884C8-3E2F-401A-B953-838460D0FEA9}" type="pres">
      <dgm:prSet presAssocID="{6BC13241-0C09-46FC-9916-47FF04FC58B2}" presName="image1" presStyleCnt="0"/>
      <dgm:spPr/>
      <dgm:t>
        <a:bodyPr/>
        <a:lstStyle/>
        <a:p>
          <a:endParaRPr lang="en-US"/>
        </a:p>
      </dgm:t>
    </dgm:pt>
    <dgm:pt modelId="{199F37D3-7A9B-46D1-9EE4-4C98900DF4F7}" type="pres">
      <dgm:prSet presAssocID="{6BC13241-0C09-46FC-9916-47FF04FC58B2}" presName="imageRepeatNode" presStyleLbl="alignAcc1" presStyleIdx="0" presStyleCnt="12"/>
      <dgm:spPr/>
      <dgm:t>
        <a:bodyPr/>
        <a:lstStyle/>
        <a:p>
          <a:endParaRPr lang="en-US"/>
        </a:p>
      </dgm:t>
    </dgm:pt>
    <dgm:pt modelId="{35AB3682-DA95-41A5-B6BD-8CB322365260}" type="pres">
      <dgm:prSet presAssocID="{6BC13241-0C09-46FC-9916-47FF04FC58B2}" presName="imageaccent1" presStyleCnt="0"/>
      <dgm:spPr/>
      <dgm:t>
        <a:bodyPr/>
        <a:lstStyle/>
        <a:p>
          <a:endParaRPr lang="en-US"/>
        </a:p>
      </dgm:t>
    </dgm:pt>
    <dgm:pt modelId="{1B14979E-9A29-4FDB-AC17-F3BD85109701}" type="pres">
      <dgm:prSet presAssocID="{6BC13241-0C09-46FC-9916-47FF04FC58B2}" presName="accentRepeatNode" presStyleLbl="solidAlignAcc1" presStyleIdx="1" presStyleCnt="24"/>
      <dgm:spPr/>
      <dgm:t>
        <a:bodyPr/>
        <a:lstStyle/>
        <a:p>
          <a:endParaRPr lang="en-US"/>
        </a:p>
      </dgm:t>
    </dgm:pt>
    <dgm:pt modelId="{081CD270-986E-4492-A9F5-6DE01C551D37}" type="pres">
      <dgm:prSet presAssocID="{92B5CED8-E1A6-4F37-A66E-E694DE340E85}" presName="text2" presStyleCnt="0"/>
      <dgm:spPr/>
      <dgm:t>
        <a:bodyPr/>
        <a:lstStyle/>
        <a:p>
          <a:endParaRPr lang="en-US"/>
        </a:p>
      </dgm:t>
    </dgm:pt>
    <dgm:pt modelId="{414BA6EC-821C-49B5-8F18-50F1FF44E9F4}" type="pres">
      <dgm:prSet presAssocID="{92B5CED8-E1A6-4F37-A66E-E694DE340E85}" presName="textRepeatNode" presStyleLbl="alignNode1" presStyleIdx="1" presStyleCnt="12">
        <dgm:presLayoutVars>
          <dgm:chMax val="0"/>
          <dgm:chPref val="0"/>
          <dgm:bulletEnabled val="1"/>
        </dgm:presLayoutVars>
      </dgm:prSet>
      <dgm:spPr/>
      <dgm:t>
        <a:bodyPr/>
        <a:lstStyle/>
        <a:p>
          <a:endParaRPr lang="en-US"/>
        </a:p>
      </dgm:t>
    </dgm:pt>
    <dgm:pt modelId="{286576CF-E27A-471C-84D9-7447FA98F72D}" type="pres">
      <dgm:prSet presAssocID="{92B5CED8-E1A6-4F37-A66E-E694DE340E85}" presName="textaccent2" presStyleCnt="0"/>
      <dgm:spPr/>
      <dgm:t>
        <a:bodyPr/>
        <a:lstStyle/>
        <a:p>
          <a:endParaRPr lang="en-US"/>
        </a:p>
      </dgm:t>
    </dgm:pt>
    <dgm:pt modelId="{29DE99EC-1D87-4B46-AEF5-9F093404CD4C}" type="pres">
      <dgm:prSet presAssocID="{92B5CED8-E1A6-4F37-A66E-E694DE340E85}" presName="accentRepeatNode" presStyleLbl="solidAlignAcc1" presStyleIdx="2" presStyleCnt="24"/>
      <dgm:spPr/>
      <dgm:t>
        <a:bodyPr/>
        <a:lstStyle/>
        <a:p>
          <a:endParaRPr lang="en-US"/>
        </a:p>
      </dgm:t>
    </dgm:pt>
    <dgm:pt modelId="{2C4AE284-8CAF-45C0-9B97-6B323E1CD388}" type="pres">
      <dgm:prSet presAssocID="{53DB0119-8C36-42C5-8E99-39FD918F7B84}" presName="image2" presStyleCnt="0"/>
      <dgm:spPr/>
      <dgm:t>
        <a:bodyPr/>
        <a:lstStyle/>
        <a:p>
          <a:endParaRPr lang="en-US"/>
        </a:p>
      </dgm:t>
    </dgm:pt>
    <dgm:pt modelId="{EB01C11E-470C-4A7D-913E-7DECAA819579}" type="pres">
      <dgm:prSet presAssocID="{53DB0119-8C36-42C5-8E99-39FD918F7B84}" presName="imageRepeatNode" presStyleLbl="alignAcc1" presStyleIdx="1" presStyleCnt="12"/>
      <dgm:spPr/>
      <dgm:t>
        <a:bodyPr/>
        <a:lstStyle/>
        <a:p>
          <a:endParaRPr lang="en-US"/>
        </a:p>
      </dgm:t>
    </dgm:pt>
    <dgm:pt modelId="{17037081-96BB-4E06-BDEE-082FF45A5874}" type="pres">
      <dgm:prSet presAssocID="{53DB0119-8C36-42C5-8E99-39FD918F7B84}" presName="imageaccent2" presStyleCnt="0"/>
      <dgm:spPr/>
      <dgm:t>
        <a:bodyPr/>
        <a:lstStyle/>
        <a:p>
          <a:endParaRPr lang="en-US"/>
        </a:p>
      </dgm:t>
    </dgm:pt>
    <dgm:pt modelId="{F9EE81C7-B27C-4C91-A304-8322DB922685}" type="pres">
      <dgm:prSet presAssocID="{53DB0119-8C36-42C5-8E99-39FD918F7B84}" presName="accentRepeatNode" presStyleLbl="solidAlignAcc1" presStyleIdx="3" presStyleCnt="24"/>
      <dgm:spPr/>
      <dgm:t>
        <a:bodyPr/>
        <a:lstStyle/>
        <a:p>
          <a:endParaRPr lang="en-US"/>
        </a:p>
      </dgm:t>
    </dgm:pt>
    <dgm:pt modelId="{EF559000-F393-400C-9B9D-50C098323D7D}" type="pres">
      <dgm:prSet presAssocID="{89B619F1-1235-43D6-8282-EE89F9B31D38}" presName="text3" presStyleCnt="0"/>
      <dgm:spPr/>
      <dgm:t>
        <a:bodyPr/>
        <a:lstStyle/>
        <a:p>
          <a:endParaRPr lang="en-US"/>
        </a:p>
      </dgm:t>
    </dgm:pt>
    <dgm:pt modelId="{E2E5D04C-5667-4992-A22E-393CFA567F4F}" type="pres">
      <dgm:prSet presAssocID="{89B619F1-1235-43D6-8282-EE89F9B31D38}" presName="textRepeatNode" presStyleLbl="alignNode1" presStyleIdx="2" presStyleCnt="12">
        <dgm:presLayoutVars>
          <dgm:chMax val="0"/>
          <dgm:chPref val="0"/>
          <dgm:bulletEnabled val="1"/>
        </dgm:presLayoutVars>
      </dgm:prSet>
      <dgm:spPr/>
      <dgm:t>
        <a:bodyPr/>
        <a:lstStyle/>
        <a:p>
          <a:endParaRPr lang="en-US"/>
        </a:p>
      </dgm:t>
    </dgm:pt>
    <dgm:pt modelId="{3EEFA548-3712-4374-891C-D21B03CFBF81}" type="pres">
      <dgm:prSet presAssocID="{89B619F1-1235-43D6-8282-EE89F9B31D38}" presName="textaccent3" presStyleCnt="0"/>
      <dgm:spPr/>
      <dgm:t>
        <a:bodyPr/>
        <a:lstStyle/>
        <a:p>
          <a:endParaRPr lang="en-US"/>
        </a:p>
      </dgm:t>
    </dgm:pt>
    <dgm:pt modelId="{16A8F6CE-9981-4AE9-9772-DAE6F5733E60}" type="pres">
      <dgm:prSet presAssocID="{89B619F1-1235-43D6-8282-EE89F9B31D38}" presName="accentRepeatNode" presStyleLbl="solidAlignAcc1" presStyleIdx="4" presStyleCnt="24"/>
      <dgm:spPr/>
      <dgm:t>
        <a:bodyPr/>
        <a:lstStyle/>
        <a:p>
          <a:endParaRPr lang="en-US"/>
        </a:p>
      </dgm:t>
    </dgm:pt>
    <dgm:pt modelId="{9B5153F8-3158-4C85-B83E-7D854979E55B}" type="pres">
      <dgm:prSet presAssocID="{C17497DE-A09E-4C53-B8E4-7FFA5946A910}" presName="image3" presStyleCnt="0"/>
      <dgm:spPr/>
      <dgm:t>
        <a:bodyPr/>
        <a:lstStyle/>
        <a:p>
          <a:endParaRPr lang="en-US"/>
        </a:p>
      </dgm:t>
    </dgm:pt>
    <dgm:pt modelId="{33EF01E3-B982-4B0E-A26C-55FA0B14C959}" type="pres">
      <dgm:prSet presAssocID="{C17497DE-A09E-4C53-B8E4-7FFA5946A910}" presName="imageRepeatNode" presStyleLbl="alignAcc1" presStyleIdx="2" presStyleCnt="12"/>
      <dgm:spPr/>
      <dgm:t>
        <a:bodyPr/>
        <a:lstStyle/>
        <a:p>
          <a:endParaRPr lang="en-US"/>
        </a:p>
      </dgm:t>
    </dgm:pt>
    <dgm:pt modelId="{9E9C1B7D-670C-40D4-8915-8FE827984FEC}" type="pres">
      <dgm:prSet presAssocID="{C17497DE-A09E-4C53-B8E4-7FFA5946A910}" presName="imageaccent3" presStyleCnt="0"/>
      <dgm:spPr/>
      <dgm:t>
        <a:bodyPr/>
        <a:lstStyle/>
        <a:p>
          <a:endParaRPr lang="en-US"/>
        </a:p>
      </dgm:t>
    </dgm:pt>
    <dgm:pt modelId="{6A976C66-624B-4E41-8F79-77F6C5750525}" type="pres">
      <dgm:prSet presAssocID="{C17497DE-A09E-4C53-B8E4-7FFA5946A910}" presName="accentRepeatNode" presStyleLbl="solidAlignAcc1" presStyleIdx="5" presStyleCnt="24"/>
      <dgm:spPr/>
      <dgm:t>
        <a:bodyPr/>
        <a:lstStyle/>
        <a:p>
          <a:endParaRPr lang="en-US"/>
        </a:p>
      </dgm:t>
    </dgm:pt>
    <dgm:pt modelId="{AA0A6B45-F1A8-4331-8EA2-79D50DA1B75F}" type="pres">
      <dgm:prSet presAssocID="{7B1D0ACB-28BA-4F8A-BE07-7E8AC18FDE22}" presName="text4" presStyleCnt="0"/>
      <dgm:spPr/>
      <dgm:t>
        <a:bodyPr/>
        <a:lstStyle/>
        <a:p>
          <a:endParaRPr lang="en-US"/>
        </a:p>
      </dgm:t>
    </dgm:pt>
    <dgm:pt modelId="{6A432091-43ED-47B2-92A0-68DAA630F9CC}" type="pres">
      <dgm:prSet presAssocID="{7B1D0ACB-28BA-4F8A-BE07-7E8AC18FDE22}" presName="textRepeatNode" presStyleLbl="alignNode1" presStyleIdx="3" presStyleCnt="12">
        <dgm:presLayoutVars>
          <dgm:chMax val="0"/>
          <dgm:chPref val="0"/>
          <dgm:bulletEnabled val="1"/>
        </dgm:presLayoutVars>
      </dgm:prSet>
      <dgm:spPr/>
      <dgm:t>
        <a:bodyPr/>
        <a:lstStyle/>
        <a:p>
          <a:endParaRPr lang="en-US"/>
        </a:p>
      </dgm:t>
    </dgm:pt>
    <dgm:pt modelId="{23DCC963-7F27-46FD-9421-68EBB4C451D5}" type="pres">
      <dgm:prSet presAssocID="{7B1D0ACB-28BA-4F8A-BE07-7E8AC18FDE22}" presName="textaccent4" presStyleCnt="0"/>
      <dgm:spPr/>
      <dgm:t>
        <a:bodyPr/>
        <a:lstStyle/>
        <a:p>
          <a:endParaRPr lang="en-US"/>
        </a:p>
      </dgm:t>
    </dgm:pt>
    <dgm:pt modelId="{5F85A6E8-35CA-41DA-865E-4EB8E6986B0B}" type="pres">
      <dgm:prSet presAssocID="{7B1D0ACB-28BA-4F8A-BE07-7E8AC18FDE22}" presName="accentRepeatNode" presStyleLbl="solidAlignAcc1" presStyleIdx="6" presStyleCnt="24"/>
      <dgm:spPr/>
      <dgm:t>
        <a:bodyPr/>
        <a:lstStyle/>
        <a:p>
          <a:endParaRPr lang="en-US"/>
        </a:p>
      </dgm:t>
    </dgm:pt>
    <dgm:pt modelId="{30FE2303-4A68-42EE-9D64-A591384DA5A7}" type="pres">
      <dgm:prSet presAssocID="{C3325E06-7B35-4898-9288-7765A66EDC19}" presName="image4" presStyleCnt="0"/>
      <dgm:spPr/>
      <dgm:t>
        <a:bodyPr/>
        <a:lstStyle/>
        <a:p>
          <a:endParaRPr lang="en-US"/>
        </a:p>
      </dgm:t>
    </dgm:pt>
    <dgm:pt modelId="{580AEFC9-4DCC-4DC2-AC9B-2685D39AD513}" type="pres">
      <dgm:prSet presAssocID="{C3325E06-7B35-4898-9288-7765A66EDC19}" presName="imageRepeatNode" presStyleLbl="alignAcc1" presStyleIdx="3" presStyleCnt="12"/>
      <dgm:spPr/>
      <dgm:t>
        <a:bodyPr/>
        <a:lstStyle/>
        <a:p>
          <a:endParaRPr lang="en-US"/>
        </a:p>
      </dgm:t>
    </dgm:pt>
    <dgm:pt modelId="{75C8FC51-B5EE-4F99-AECB-12CEC6A18991}" type="pres">
      <dgm:prSet presAssocID="{C3325E06-7B35-4898-9288-7765A66EDC19}" presName="imageaccent4" presStyleCnt="0"/>
      <dgm:spPr/>
      <dgm:t>
        <a:bodyPr/>
        <a:lstStyle/>
        <a:p>
          <a:endParaRPr lang="en-US"/>
        </a:p>
      </dgm:t>
    </dgm:pt>
    <dgm:pt modelId="{9F7FB1FF-2408-4EEB-854F-09501539A404}" type="pres">
      <dgm:prSet presAssocID="{C3325E06-7B35-4898-9288-7765A66EDC19}" presName="accentRepeatNode" presStyleLbl="solidAlignAcc1" presStyleIdx="7" presStyleCnt="24"/>
      <dgm:spPr/>
      <dgm:t>
        <a:bodyPr/>
        <a:lstStyle/>
        <a:p>
          <a:endParaRPr lang="en-US"/>
        </a:p>
      </dgm:t>
    </dgm:pt>
    <dgm:pt modelId="{D13816B0-AD4F-4521-B33B-EA5820A122C2}" type="pres">
      <dgm:prSet presAssocID="{0F85CDC1-A628-4EBD-B2F8-DE3B74952728}" presName="text5" presStyleCnt="0"/>
      <dgm:spPr/>
      <dgm:t>
        <a:bodyPr/>
        <a:lstStyle/>
        <a:p>
          <a:endParaRPr lang="en-US"/>
        </a:p>
      </dgm:t>
    </dgm:pt>
    <dgm:pt modelId="{ACCE0628-BE00-41E5-98B2-E7461B413C7E}" type="pres">
      <dgm:prSet presAssocID="{0F85CDC1-A628-4EBD-B2F8-DE3B74952728}" presName="textRepeatNode" presStyleLbl="alignNode1" presStyleIdx="4" presStyleCnt="12">
        <dgm:presLayoutVars>
          <dgm:chMax val="0"/>
          <dgm:chPref val="0"/>
          <dgm:bulletEnabled val="1"/>
        </dgm:presLayoutVars>
      </dgm:prSet>
      <dgm:spPr/>
      <dgm:t>
        <a:bodyPr/>
        <a:lstStyle/>
        <a:p>
          <a:endParaRPr lang="en-US"/>
        </a:p>
      </dgm:t>
    </dgm:pt>
    <dgm:pt modelId="{2A46B236-6ADC-4278-B970-B3B40A3F38CD}" type="pres">
      <dgm:prSet presAssocID="{0F85CDC1-A628-4EBD-B2F8-DE3B74952728}" presName="textaccent5" presStyleCnt="0"/>
      <dgm:spPr/>
      <dgm:t>
        <a:bodyPr/>
        <a:lstStyle/>
        <a:p>
          <a:endParaRPr lang="en-US"/>
        </a:p>
      </dgm:t>
    </dgm:pt>
    <dgm:pt modelId="{571522A7-D8F7-4B05-921C-25FA23638AF1}" type="pres">
      <dgm:prSet presAssocID="{0F85CDC1-A628-4EBD-B2F8-DE3B74952728}" presName="accentRepeatNode" presStyleLbl="solidAlignAcc1" presStyleIdx="8" presStyleCnt="24"/>
      <dgm:spPr/>
      <dgm:t>
        <a:bodyPr/>
        <a:lstStyle/>
        <a:p>
          <a:endParaRPr lang="en-US"/>
        </a:p>
      </dgm:t>
    </dgm:pt>
    <dgm:pt modelId="{3D4E0A85-2B3E-4523-A26E-D069FA00C6C2}" type="pres">
      <dgm:prSet presAssocID="{240A4150-A1D1-4784-9274-77F8BB11AC1B}" presName="image5" presStyleCnt="0"/>
      <dgm:spPr/>
      <dgm:t>
        <a:bodyPr/>
        <a:lstStyle/>
        <a:p>
          <a:endParaRPr lang="en-US"/>
        </a:p>
      </dgm:t>
    </dgm:pt>
    <dgm:pt modelId="{CF85734C-542A-4F8E-BE52-8B30E30F2F60}" type="pres">
      <dgm:prSet presAssocID="{240A4150-A1D1-4784-9274-77F8BB11AC1B}" presName="imageRepeatNode" presStyleLbl="alignAcc1" presStyleIdx="4" presStyleCnt="12"/>
      <dgm:spPr/>
      <dgm:t>
        <a:bodyPr/>
        <a:lstStyle/>
        <a:p>
          <a:endParaRPr lang="en-US"/>
        </a:p>
      </dgm:t>
    </dgm:pt>
    <dgm:pt modelId="{4A0254E1-2884-4E2B-8E33-BF06CB2B87AC}" type="pres">
      <dgm:prSet presAssocID="{240A4150-A1D1-4784-9274-77F8BB11AC1B}" presName="imageaccent5" presStyleCnt="0"/>
      <dgm:spPr/>
      <dgm:t>
        <a:bodyPr/>
        <a:lstStyle/>
        <a:p>
          <a:endParaRPr lang="en-US"/>
        </a:p>
      </dgm:t>
    </dgm:pt>
    <dgm:pt modelId="{C7A032D8-DB82-4CDB-9DFF-5B5326D9F684}" type="pres">
      <dgm:prSet presAssocID="{240A4150-A1D1-4784-9274-77F8BB11AC1B}" presName="accentRepeatNode" presStyleLbl="solidAlignAcc1" presStyleIdx="9" presStyleCnt="24"/>
      <dgm:spPr/>
      <dgm:t>
        <a:bodyPr/>
        <a:lstStyle/>
        <a:p>
          <a:endParaRPr lang="en-US"/>
        </a:p>
      </dgm:t>
    </dgm:pt>
    <dgm:pt modelId="{BBB590D6-ED55-41B3-9B5F-2D2CF0E67072}" type="pres">
      <dgm:prSet presAssocID="{4839F414-0791-49D4-890D-79E512E43023}" presName="text6" presStyleCnt="0"/>
      <dgm:spPr/>
      <dgm:t>
        <a:bodyPr/>
        <a:lstStyle/>
        <a:p>
          <a:endParaRPr lang="en-US"/>
        </a:p>
      </dgm:t>
    </dgm:pt>
    <dgm:pt modelId="{A61E3515-5CE5-4698-93E6-3017406B0962}" type="pres">
      <dgm:prSet presAssocID="{4839F414-0791-49D4-890D-79E512E43023}" presName="textRepeatNode" presStyleLbl="alignNode1" presStyleIdx="5" presStyleCnt="12">
        <dgm:presLayoutVars>
          <dgm:chMax val="0"/>
          <dgm:chPref val="0"/>
          <dgm:bulletEnabled val="1"/>
        </dgm:presLayoutVars>
      </dgm:prSet>
      <dgm:spPr/>
      <dgm:t>
        <a:bodyPr/>
        <a:lstStyle/>
        <a:p>
          <a:endParaRPr lang="en-US"/>
        </a:p>
      </dgm:t>
    </dgm:pt>
    <dgm:pt modelId="{A9068820-9969-4526-8242-2D65870C6EA5}" type="pres">
      <dgm:prSet presAssocID="{4839F414-0791-49D4-890D-79E512E43023}" presName="textaccent6" presStyleCnt="0"/>
      <dgm:spPr/>
      <dgm:t>
        <a:bodyPr/>
        <a:lstStyle/>
        <a:p>
          <a:endParaRPr lang="en-US"/>
        </a:p>
      </dgm:t>
    </dgm:pt>
    <dgm:pt modelId="{C6B925BF-E93C-47EF-BD4D-D0B20EA3EF1C}" type="pres">
      <dgm:prSet presAssocID="{4839F414-0791-49D4-890D-79E512E43023}" presName="accentRepeatNode" presStyleLbl="solidAlignAcc1" presStyleIdx="10" presStyleCnt="24"/>
      <dgm:spPr/>
      <dgm:t>
        <a:bodyPr/>
        <a:lstStyle/>
        <a:p>
          <a:endParaRPr lang="en-US"/>
        </a:p>
      </dgm:t>
    </dgm:pt>
    <dgm:pt modelId="{31C16A02-42D0-4CD7-96A8-1E6FC3EBA7F4}" type="pres">
      <dgm:prSet presAssocID="{0BC396BF-4CE7-49CE-99E0-33A90F635076}" presName="image6" presStyleCnt="0"/>
      <dgm:spPr/>
      <dgm:t>
        <a:bodyPr/>
        <a:lstStyle/>
        <a:p>
          <a:endParaRPr lang="en-US"/>
        </a:p>
      </dgm:t>
    </dgm:pt>
    <dgm:pt modelId="{67E371CF-6B2E-4345-8AFC-D5C7A322EA2C}" type="pres">
      <dgm:prSet presAssocID="{0BC396BF-4CE7-49CE-99E0-33A90F635076}" presName="imageRepeatNode" presStyleLbl="alignAcc1" presStyleIdx="5" presStyleCnt="12"/>
      <dgm:spPr/>
      <dgm:t>
        <a:bodyPr/>
        <a:lstStyle/>
        <a:p>
          <a:endParaRPr lang="en-US"/>
        </a:p>
      </dgm:t>
    </dgm:pt>
    <dgm:pt modelId="{C5DD2A39-B935-4427-95E2-F1A05A020918}" type="pres">
      <dgm:prSet presAssocID="{0BC396BF-4CE7-49CE-99E0-33A90F635076}" presName="imageaccent6" presStyleCnt="0"/>
      <dgm:spPr/>
      <dgm:t>
        <a:bodyPr/>
        <a:lstStyle/>
        <a:p>
          <a:endParaRPr lang="en-US"/>
        </a:p>
      </dgm:t>
    </dgm:pt>
    <dgm:pt modelId="{54A7A268-9139-4AF8-AD2E-24E3439D48D6}" type="pres">
      <dgm:prSet presAssocID="{0BC396BF-4CE7-49CE-99E0-33A90F635076}" presName="accentRepeatNode" presStyleLbl="solidAlignAcc1" presStyleIdx="11" presStyleCnt="24"/>
      <dgm:spPr/>
      <dgm:t>
        <a:bodyPr/>
        <a:lstStyle/>
        <a:p>
          <a:endParaRPr lang="en-US"/>
        </a:p>
      </dgm:t>
    </dgm:pt>
    <dgm:pt modelId="{CD340C0B-3C4A-434A-AB62-A5C52D9E55D2}" type="pres">
      <dgm:prSet presAssocID="{8ED60701-C8F5-48EE-BBDB-210B875B638A}" presName="text7" presStyleCnt="0"/>
      <dgm:spPr/>
      <dgm:t>
        <a:bodyPr/>
        <a:lstStyle/>
        <a:p>
          <a:endParaRPr lang="en-US"/>
        </a:p>
      </dgm:t>
    </dgm:pt>
    <dgm:pt modelId="{9EE3A036-0078-4E1C-87F6-B14893CB182D}" type="pres">
      <dgm:prSet presAssocID="{8ED60701-C8F5-48EE-BBDB-210B875B638A}" presName="textRepeatNode" presStyleLbl="alignNode1" presStyleIdx="6" presStyleCnt="12">
        <dgm:presLayoutVars>
          <dgm:chMax val="0"/>
          <dgm:chPref val="0"/>
          <dgm:bulletEnabled val="1"/>
        </dgm:presLayoutVars>
      </dgm:prSet>
      <dgm:spPr/>
      <dgm:t>
        <a:bodyPr/>
        <a:lstStyle/>
        <a:p>
          <a:endParaRPr lang="en-US"/>
        </a:p>
      </dgm:t>
    </dgm:pt>
    <dgm:pt modelId="{2F61FE1E-1698-4B17-8C40-A36EB3560D4E}" type="pres">
      <dgm:prSet presAssocID="{8ED60701-C8F5-48EE-BBDB-210B875B638A}" presName="textaccent7" presStyleCnt="0"/>
      <dgm:spPr/>
      <dgm:t>
        <a:bodyPr/>
        <a:lstStyle/>
        <a:p>
          <a:endParaRPr lang="en-US"/>
        </a:p>
      </dgm:t>
    </dgm:pt>
    <dgm:pt modelId="{2ED7B5C9-5F8C-4B43-956B-5F2F83208A24}" type="pres">
      <dgm:prSet presAssocID="{8ED60701-C8F5-48EE-BBDB-210B875B638A}" presName="accentRepeatNode" presStyleLbl="solidAlignAcc1" presStyleIdx="12" presStyleCnt="24"/>
      <dgm:spPr/>
      <dgm:t>
        <a:bodyPr/>
        <a:lstStyle/>
        <a:p>
          <a:endParaRPr lang="en-US"/>
        </a:p>
      </dgm:t>
    </dgm:pt>
    <dgm:pt modelId="{1D64F8E6-CDA9-4F42-8C93-72DB313F4C41}" type="pres">
      <dgm:prSet presAssocID="{5AD827CA-8350-42C5-99C9-D1BD37D1BF19}" presName="image7" presStyleCnt="0"/>
      <dgm:spPr/>
      <dgm:t>
        <a:bodyPr/>
        <a:lstStyle/>
        <a:p>
          <a:endParaRPr lang="en-US"/>
        </a:p>
      </dgm:t>
    </dgm:pt>
    <dgm:pt modelId="{26080CDC-EFD8-4C50-B689-EA1E1D27CCC5}" type="pres">
      <dgm:prSet presAssocID="{5AD827CA-8350-42C5-99C9-D1BD37D1BF19}" presName="imageRepeatNode" presStyleLbl="alignAcc1" presStyleIdx="6" presStyleCnt="12"/>
      <dgm:spPr/>
      <dgm:t>
        <a:bodyPr/>
        <a:lstStyle/>
        <a:p>
          <a:endParaRPr lang="en-US"/>
        </a:p>
      </dgm:t>
    </dgm:pt>
    <dgm:pt modelId="{D61922A7-9A90-40BF-9EB7-5CA966431F56}" type="pres">
      <dgm:prSet presAssocID="{5AD827CA-8350-42C5-99C9-D1BD37D1BF19}" presName="imageaccent7" presStyleCnt="0"/>
      <dgm:spPr/>
      <dgm:t>
        <a:bodyPr/>
        <a:lstStyle/>
        <a:p>
          <a:endParaRPr lang="en-US"/>
        </a:p>
      </dgm:t>
    </dgm:pt>
    <dgm:pt modelId="{58994860-9AB1-4980-A339-7C798D665281}" type="pres">
      <dgm:prSet presAssocID="{5AD827CA-8350-42C5-99C9-D1BD37D1BF19}" presName="accentRepeatNode" presStyleLbl="solidAlignAcc1" presStyleIdx="13" presStyleCnt="24"/>
      <dgm:spPr/>
      <dgm:t>
        <a:bodyPr/>
        <a:lstStyle/>
        <a:p>
          <a:endParaRPr lang="en-US"/>
        </a:p>
      </dgm:t>
    </dgm:pt>
    <dgm:pt modelId="{33ED91DB-FC1A-4323-BF7B-3CCCEE9515E9}" type="pres">
      <dgm:prSet presAssocID="{CB1DF961-B258-418C-859F-FC0FD1D0D38D}" presName="text8" presStyleCnt="0"/>
      <dgm:spPr/>
      <dgm:t>
        <a:bodyPr/>
        <a:lstStyle/>
        <a:p>
          <a:endParaRPr lang="en-US"/>
        </a:p>
      </dgm:t>
    </dgm:pt>
    <dgm:pt modelId="{CE459D30-92AE-416B-8709-7E172D2B7AEE}" type="pres">
      <dgm:prSet presAssocID="{CB1DF961-B258-418C-859F-FC0FD1D0D38D}" presName="textRepeatNode" presStyleLbl="alignNode1" presStyleIdx="7" presStyleCnt="12">
        <dgm:presLayoutVars>
          <dgm:chMax val="0"/>
          <dgm:chPref val="0"/>
          <dgm:bulletEnabled val="1"/>
        </dgm:presLayoutVars>
      </dgm:prSet>
      <dgm:spPr/>
      <dgm:t>
        <a:bodyPr/>
        <a:lstStyle/>
        <a:p>
          <a:endParaRPr lang="en-US"/>
        </a:p>
      </dgm:t>
    </dgm:pt>
    <dgm:pt modelId="{0C01CE03-0575-4A27-9495-145C9F4E8798}" type="pres">
      <dgm:prSet presAssocID="{CB1DF961-B258-418C-859F-FC0FD1D0D38D}" presName="textaccent8" presStyleCnt="0"/>
      <dgm:spPr/>
      <dgm:t>
        <a:bodyPr/>
        <a:lstStyle/>
        <a:p>
          <a:endParaRPr lang="en-US"/>
        </a:p>
      </dgm:t>
    </dgm:pt>
    <dgm:pt modelId="{D7F0BE71-71AC-473E-B704-0974F5BF0F4A}" type="pres">
      <dgm:prSet presAssocID="{CB1DF961-B258-418C-859F-FC0FD1D0D38D}" presName="accentRepeatNode" presStyleLbl="solidAlignAcc1" presStyleIdx="14" presStyleCnt="24"/>
      <dgm:spPr/>
      <dgm:t>
        <a:bodyPr/>
        <a:lstStyle/>
        <a:p>
          <a:endParaRPr lang="en-US"/>
        </a:p>
      </dgm:t>
    </dgm:pt>
    <dgm:pt modelId="{03F65DC3-402C-4FC2-BD1C-4977F780E3C5}" type="pres">
      <dgm:prSet presAssocID="{F3C1B1E6-C805-4835-978A-4AA54B3DB830}" presName="image8" presStyleCnt="0"/>
      <dgm:spPr/>
      <dgm:t>
        <a:bodyPr/>
        <a:lstStyle/>
        <a:p>
          <a:endParaRPr lang="en-US"/>
        </a:p>
      </dgm:t>
    </dgm:pt>
    <dgm:pt modelId="{1F571C0B-BF55-4B77-A87B-7AE7687EE294}" type="pres">
      <dgm:prSet presAssocID="{F3C1B1E6-C805-4835-978A-4AA54B3DB830}" presName="imageRepeatNode" presStyleLbl="alignAcc1" presStyleIdx="7" presStyleCnt="12"/>
      <dgm:spPr/>
      <dgm:t>
        <a:bodyPr/>
        <a:lstStyle/>
        <a:p>
          <a:endParaRPr lang="en-US"/>
        </a:p>
      </dgm:t>
    </dgm:pt>
    <dgm:pt modelId="{BCE6E60B-1DD0-4DA4-AF52-E84F9CF35CFF}" type="pres">
      <dgm:prSet presAssocID="{F3C1B1E6-C805-4835-978A-4AA54B3DB830}" presName="imageaccent8" presStyleCnt="0"/>
      <dgm:spPr/>
      <dgm:t>
        <a:bodyPr/>
        <a:lstStyle/>
        <a:p>
          <a:endParaRPr lang="en-US"/>
        </a:p>
      </dgm:t>
    </dgm:pt>
    <dgm:pt modelId="{568EED20-4FB1-423D-B4FF-069ABE1FD4BC}" type="pres">
      <dgm:prSet presAssocID="{F3C1B1E6-C805-4835-978A-4AA54B3DB830}" presName="accentRepeatNode" presStyleLbl="solidAlignAcc1" presStyleIdx="15" presStyleCnt="24"/>
      <dgm:spPr/>
      <dgm:t>
        <a:bodyPr/>
        <a:lstStyle/>
        <a:p>
          <a:endParaRPr lang="en-US"/>
        </a:p>
      </dgm:t>
    </dgm:pt>
    <dgm:pt modelId="{8061723B-288B-42AA-A936-F6CBECD9F34E}" type="pres">
      <dgm:prSet presAssocID="{76F90476-F302-49D3-A6EF-852D07FF24E7}" presName="text9" presStyleCnt="0"/>
      <dgm:spPr/>
      <dgm:t>
        <a:bodyPr/>
        <a:lstStyle/>
        <a:p>
          <a:endParaRPr lang="en-US"/>
        </a:p>
      </dgm:t>
    </dgm:pt>
    <dgm:pt modelId="{42BF2C60-FDE3-4DA2-92D0-6F27C800DB8F}" type="pres">
      <dgm:prSet presAssocID="{76F90476-F302-49D3-A6EF-852D07FF24E7}" presName="textRepeatNode" presStyleLbl="alignNode1" presStyleIdx="8" presStyleCnt="12">
        <dgm:presLayoutVars>
          <dgm:chMax val="0"/>
          <dgm:chPref val="0"/>
          <dgm:bulletEnabled val="1"/>
        </dgm:presLayoutVars>
      </dgm:prSet>
      <dgm:spPr/>
      <dgm:t>
        <a:bodyPr/>
        <a:lstStyle/>
        <a:p>
          <a:endParaRPr lang="en-US"/>
        </a:p>
      </dgm:t>
    </dgm:pt>
    <dgm:pt modelId="{BBF8DAEB-135F-4259-89E4-404AD9307D0D}" type="pres">
      <dgm:prSet presAssocID="{76F90476-F302-49D3-A6EF-852D07FF24E7}" presName="textaccent9" presStyleCnt="0"/>
      <dgm:spPr/>
      <dgm:t>
        <a:bodyPr/>
        <a:lstStyle/>
        <a:p>
          <a:endParaRPr lang="en-US"/>
        </a:p>
      </dgm:t>
    </dgm:pt>
    <dgm:pt modelId="{10F69740-EFDE-4D78-AF74-AD34361DAB76}" type="pres">
      <dgm:prSet presAssocID="{76F90476-F302-49D3-A6EF-852D07FF24E7}" presName="accentRepeatNode" presStyleLbl="solidAlignAcc1" presStyleIdx="16" presStyleCnt="24"/>
      <dgm:spPr/>
      <dgm:t>
        <a:bodyPr/>
        <a:lstStyle/>
        <a:p>
          <a:endParaRPr lang="en-US"/>
        </a:p>
      </dgm:t>
    </dgm:pt>
    <dgm:pt modelId="{102B1270-4708-4A3C-B946-512B733EC47C}" type="pres">
      <dgm:prSet presAssocID="{7EF63CE7-E76F-4F26-AB76-4FCFB4B9E9E1}" presName="image9" presStyleCnt="0"/>
      <dgm:spPr/>
      <dgm:t>
        <a:bodyPr/>
        <a:lstStyle/>
        <a:p>
          <a:endParaRPr lang="en-US"/>
        </a:p>
      </dgm:t>
    </dgm:pt>
    <dgm:pt modelId="{C9E5971C-12A0-467B-89D6-721981C3B63A}" type="pres">
      <dgm:prSet presAssocID="{7EF63CE7-E76F-4F26-AB76-4FCFB4B9E9E1}" presName="imageRepeatNode" presStyleLbl="alignAcc1" presStyleIdx="8" presStyleCnt="12"/>
      <dgm:spPr/>
      <dgm:t>
        <a:bodyPr/>
        <a:lstStyle/>
        <a:p>
          <a:endParaRPr lang="en-US"/>
        </a:p>
      </dgm:t>
    </dgm:pt>
    <dgm:pt modelId="{BA87B737-6E8A-41C9-B9B7-6BCA8C17EF43}" type="pres">
      <dgm:prSet presAssocID="{7EF63CE7-E76F-4F26-AB76-4FCFB4B9E9E1}" presName="imageaccent9" presStyleCnt="0"/>
      <dgm:spPr/>
      <dgm:t>
        <a:bodyPr/>
        <a:lstStyle/>
        <a:p>
          <a:endParaRPr lang="en-US"/>
        </a:p>
      </dgm:t>
    </dgm:pt>
    <dgm:pt modelId="{599171EF-1BCE-4C20-B1E2-F063F5007511}" type="pres">
      <dgm:prSet presAssocID="{7EF63CE7-E76F-4F26-AB76-4FCFB4B9E9E1}" presName="accentRepeatNode" presStyleLbl="solidAlignAcc1" presStyleIdx="17" presStyleCnt="24"/>
      <dgm:spPr/>
      <dgm:t>
        <a:bodyPr/>
        <a:lstStyle/>
        <a:p>
          <a:endParaRPr lang="en-US"/>
        </a:p>
      </dgm:t>
    </dgm:pt>
    <dgm:pt modelId="{F22E30B5-C6BF-4F48-810E-F1229FAC7A8D}" type="pres">
      <dgm:prSet presAssocID="{546C0650-8F67-47E9-B0EC-A922C9C38AFC}" presName="text10" presStyleCnt="0"/>
      <dgm:spPr/>
      <dgm:t>
        <a:bodyPr/>
        <a:lstStyle/>
        <a:p>
          <a:endParaRPr lang="en-US"/>
        </a:p>
      </dgm:t>
    </dgm:pt>
    <dgm:pt modelId="{471F6C77-0731-460F-87E5-D199AB802F47}" type="pres">
      <dgm:prSet presAssocID="{546C0650-8F67-47E9-B0EC-A922C9C38AFC}" presName="textRepeatNode" presStyleLbl="alignNode1" presStyleIdx="9" presStyleCnt="12">
        <dgm:presLayoutVars>
          <dgm:chMax val="0"/>
          <dgm:chPref val="0"/>
          <dgm:bulletEnabled val="1"/>
        </dgm:presLayoutVars>
      </dgm:prSet>
      <dgm:spPr/>
      <dgm:t>
        <a:bodyPr/>
        <a:lstStyle/>
        <a:p>
          <a:endParaRPr lang="en-US"/>
        </a:p>
      </dgm:t>
    </dgm:pt>
    <dgm:pt modelId="{0D08E58E-05C8-4680-8157-01E8C966B109}" type="pres">
      <dgm:prSet presAssocID="{546C0650-8F67-47E9-B0EC-A922C9C38AFC}" presName="textaccent10" presStyleCnt="0"/>
      <dgm:spPr/>
      <dgm:t>
        <a:bodyPr/>
        <a:lstStyle/>
        <a:p>
          <a:endParaRPr lang="en-US"/>
        </a:p>
      </dgm:t>
    </dgm:pt>
    <dgm:pt modelId="{B8F8210C-F237-40F4-A08A-9D02FCE9342B}" type="pres">
      <dgm:prSet presAssocID="{546C0650-8F67-47E9-B0EC-A922C9C38AFC}" presName="accentRepeatNode" presStyleLbl="solidAlignAcc1" presStyleIdx="18" presStyleCnt="24"/>
      <dgm:spPr/>
      <dgm:t>
        <a:bodyPr/>
        <a:lstStyle/>
        <a:p>
          <a:endParaRPr lang="en-US"/>
        </a:p>
      </dgm:t>
    </dgm:pt>
    <dgm:pt modelId="{9FE13F68-A1EA-465E-A197-F40506522C3C}" type="pres">
      <dgm:prSet presAssocID="{75E7831E-CAB0-4D02-A716-05C8C595B1D1}" presName="image10" presStyleCnt="0"/>
      <dgm:spPr/>
      <dgm:t>
        <a:bodyPr/>
        <a:lstStyle/>
        <a:p>
          <a:endParaRPr lang="en-US"/>
        </a:p>
      </dgm:t>
    </dgm:pt>
    <dgm:pt modelId="{4ADFAAB7-6D07-4611-B984-556AC10A5505}" type="pres">
      <dgm:prSet presAssocID="{75E7831E-CAB0-4D02-A716-05C8C595B1D1}" presName="imageRepeatNode" presStyleLbl="alignAcc1" presStyleIdx="9" presStyleCnt="12"/>
      <dgm:spPr/>
      <dgm:t>
        <a:bodyPr/>
        <a:lstStyle/>
        <a:p>
          <a:endParaRPr lang="en-US"/>
        </a:p>
      </dgm:t>
    </dgm:pt>
    <dgm:pt modelId="{4668B631-D311-4462-9D41-716F6B0045F8}" type="pres">
      <dgm:prSet presAssocID="{75E7831E-CAB0-4D02-A716-05C8C595B1D1}" presName="imageaccent10" presStyleCnt="0"/>
      <dgm:spPr/>
      <dgm:t>
        <a:bodyPr/>
        <a:lstStyle/>
        <a:p>
          <a:endParaRPr lang="en-US"/>
        </a:p>
      </dgm:t>
    </dgm:pt>
    <dgm:pt modelId="{54CDA425-66B8-4A0A-B291-2724E1715CC9}" type="pres">
      <dgm:prSet presAssocID="{75E7831E-CAB0-4D02-A716-05C8C595B1D1}" presName="accentRepeatNode" presStyleLbl="solidAlignAcc1" presStyleIdx="19" presStyleCnt="24"/>
      <dgm:spPr/>
      <dgm:t>
        <a:bodyPr/>
        <a:lstStyle/>
        <a:p>
          <a:endParaRPr lang="en-US"/>
        </a:p>
      </dgm:t>
    </dgm:pt>
    <dgm:pt modelId="{977FF460-59E9-49E3-B124-E84AED650C15}" type="pres">
      <dgm:prSet presAssocID="{4BB26933-8494-4150-B9D9-1E9261321F53}" presName="text11" presStyleCnt="0"/>
      <dgm:spPr/>
      <dgm:t>
        <a:bodyPr/>
        <a:lstStyle/>
        <a:p>
          <a:endParaRPr lang="en-US"/>
        </a:p>
      </dgm:t>
    </dgm:pt>
    <dgm:pt modelId="{2DC49696-F622-4E75-9428-B89FCC681CC6}" type="pres">
      <dgm:prSet presAssocID="{4BB26933-8494-4150-B9D9-1E9261321F53}" presName="textRepeatNode" presStyleLbl="alignNode1" presStyleIdx="10" presStyleCnt="12">
        <dgm:presLayoutVars>
          <dgm:chMax val="0"/>
          <dgm:chPref val="0"/>
          <dgm:bulletEnabled val="1"/>
        </dgm:presLayoutVars>
      </dgm:prSet>
      <dgm:spPr/>
      <dgm:t>
        <a:bodyPr/>
        <a:lstStyle/>
        <a:p>
          <a:endParaRPr lang="en-US"/>
        </a:p>
      </dgm:t>
    </dgm:pt>
    <dgm:pt modelId="{36318A19-F18B-409B-B8E3-84935D887EDC}" type="pres">
      <dgm:prSet presAssocID="{4BB26933-8494-4150-B9D9-1E9261321F53}" presName="textaccent11" presStyleCnt="0"/>
      <dgm:spPr/>
      <dgm:t>
        <a:bodyPr/>
        <a:lstStyle/>
        <a:p>
          <a:endParaRPr lang="en-US"/>
        </a:p>
      </dgm:t>
    </dgm:pt>
    <dgm:pt modelId="{BBF60B87-19D5-4B67-8D5C-DBB770A8EC1C}" type="pres">
      <dgm:prSet presAssocID="{4BB26933-8494-4150-B9D9-1E9261321F53}" presName="accentRepeatNode" presStyleLbl="solidAlignAcc1" presStyleIdx="20" presStyleCnt="24"/>
      <dgm:spPr/>
      <dgm:t>
        <a:bodyPr/>
        <a:lstStyle/>
        <a:p>
          <a:endParaRPr lang="en-US"/>
        </a:p>
      </dgm:t>
    </dgm:pt>
    <dgm:pt modelId="{07022668-79D1-4670-97BE-8857E7E52E4E}" type="pres">
      <dgm:prSet presAssocID="{FED93A3E-5D6E-41AB-A9BC-A3CF05E2FE3B}" presName="image11" presStyleCnt="0"/>
      <dgm:spPr/>
      <dgm:t>
        <a:bodyPr/>
        <a:lstStyle/>
        <a:p>
          <a:endParaRPr lang="en-US"/>
        </a:p>
      </dgm:t>
    </dgm:pt>
    <dgm:pt modelId="{BCC9C9A4-C64A-4647-89CC-0CF9C05784A7}" type="pres">
      <dgm:prSet presAssocID="{FED93A3E-5D6E-41AB-A9BC-A3CF05E2FE3B}" presName="imageRepeatNode" presStyleLbl="alignAcc1" presStyleIdx="10" presStyleCnt="12"/>
      <dgm:spPr/>
      <dgm:t>
        <a:bodyPr/>
        <a:lstStyle/>
        <a:p>
          <a:endParaRPr lang="en-US"/>
        </a:p>
      </dgm:t>
    </dgm:pt>
    <dgm:pt modelId="{6991556B-11F3-4B1A-BC76-DD0A72306776}" type="pres">
      <dgm:prSet presAssocID="{FED93A3E-5D6E-41AB-A9BC-A3CF05E2FE3B}" presName="imageaccent11" presStyleCnt="0"/>
      <dgm:spPr/>
      <dgm:t>
        <a:bodyPr/>
        <a:lstStyle/>
        <a:p>
          <a:endParaRPr lang="en-US"/>
        </a:p>
      </dgm:t>
    </dgm:pt>
    <dgm:pt modelId="{6C77ACD6-3024-4C65-BC65-DCE325219762}" type="pres">
      <dgm:prSet presAssocID="{FED93A3E-5D6E-41AB-A9BC-A3CF05E2FE3B}" presName="accentRepeatNode" presStyleLbl="solidAlignAcc1" presStyleIdx="21" presStyleCnt="24"/>
      <dgm:spPr/>
      <dgm:t>
        <a:bodyPr/>
        <a:lstStyle/>
        <a:p>
          <a:endParaRPr lang="en-US"/>
        </a:p>
      </dgm:t>
    </dgm:pt>
    <dgm:pt modelId="{B81AE762-D319-4B09-A307-4C660DCBA0D1}" type="pres">
      <dgm:prSet presAssocID="{BBF8D915-7FCC-428B-A9D6-FA7C96E5DEB2}" presName="text12" presStyleCnt="0"/>
      <dgm:spPr/>
      <dgm:t>
        <a:bodyPr/>
        <a:lstStyle/>
        <a:p>
          <a:endParaRPr lang="en-US"/>
        </a:p>
      </dgm:t>
    </dgm:pt>
    <dgm:pt modelId="{125F4F97-D1AC-4DBB-BFC7-ACAA3EB1EC0B}" type="pres">
      <dgm:prSet presAssocID="{BBF8D915-7FCC-428B-A9D6-FA7C96E5DEB2}" presName="textRepeatNode" presStyleLbl="alignNode1" presStyleIdx="11" presStyleCnt="12">
        <dgm:presLayoutVars>
          <dgm:chMax val="0"/>
          <dgm:chPref val="0"/>
          <dgm:bulletEnabled val="1"/>
        </dgm:presLayoutVars>
      </dgm:prSet>
      <dgm:spPr/>
      <dgm:t>
        <a:bodyPr/>
        <a:lstStyle/>
        <a:p>
          <a:endParaRPr lang="en-US"/>
        </a:p>
      </dgm:t>
    </dgm:pt>
    <dgm:pt modelId="{E11BE94A-DC29-46F6-841D-AFB87058CFFD}" type="pres">
      <dgm:prSet presAssocID="{BBF8D915-7FCC-428B-A9D6-FA7C96E5DEB2}" presName="textaccent12" presStyleCnt="0"/>
      <dgm:spPr/>
      <dgm:t>
        <a:bodyPr/>
        <a:lstStyle/>
        <a:p>
          <a:endParaRPr lang="en-US"/>
        </a:p>
      </dgm:t>
    </dgm:pt>
    <dgm:pt modelId="{FFDADCE1-04B9-4ACC-9F07-5978789CB3CE}" type="pres">
      <dgm:prSet presAssocID="{BBF8D915-7FCC-428B-A9D6-FA7C96E5DEB2}" presName="accentRepeatNode" presStyleLbl="solidAlignAcc1" presStyleIdx="22" presStyleCnt="24"/>
      <dgm:spPr/>
      <dgm:t>
        <a:bodyPr/>
        <a:lstStyle/>
        <a:p>
          <a:endParaRPr lang="en-US"/>
        </a:p>
      </dgm:t>
    </dgm:pt>
    <dgm:pt modelId="{6604256F-4E12-4B06-9621-921ADABE8668}" type="pres">
      <dgm:prSet presAssocID="{215316DE-5B8C-42C7-AA23-E04E1C454EC5}" presName="image12" presStyleCnt="0"/>
      <dgm:spPr/>
      <dgm:t>
        <a:bodyPr/>
        <a:lstStyle/>
        <a:p>
          <a:endParaRPr lang="en-US"/>
        </a:p>
      </dgm:t>
    </dgm:pt>
    <dgm:pt modelId="{4C9E1D7A-8EC4-4F82-9228-20CDB900B6AE}" type="pres">
      <dgm:prSet presAssocID="{215316DE-5B8C-42C7-AA23-E04E1C454EC5}" presName="imageRepeatNode" presStyleLbl="alignAcc1" presStyleIdx="11" presStyleCnt="12"/>
      <dgm:spPr/>
      <dgm:t>
        <a:bodyPr/>
        <a:lstStyle/>
        <a:p>
          <a:endParaRPr lang="en-US"/>
        </a:p>
      </dgm:t>
    </dgm:pt>
    <dgm:pt modelId="{44A3008D-2491-47F8-99C5-D34AFF3E0433}" type="pres">
      <dgm:prSet presAssocID="{215316DE-5B8C-42C7-AA23-E04E1C454EC5}" presName="imageaccent12" presStyleCnt="0"/>
      <dgm:spPr/>
      <dgm:t>
        <a:bodyPr/>
        <a:lstStyle/>
        <a:p>
          <a:endParaRPr lang="en-US"/>
        </a:p>
      </dgm:t>
    </dgm:pt>
    <dgm:pt modelId="{3BD6A455-3FB7-4324-B736-B3B4BD480700}" type="pres">
      <dgm:prSet presAssocID="{215316DE-5B8C-42C7-AA23-E04E1C454EC5}" presName="accentRepeatNode" presStyleLbl="solidAlignAcc1" presStyleIdx="23" presStyleCnt="24"/>
      <dgm:spPr/>
      <dgm:t>
        <a:bodyPr/>
        <a:lstStyle/>
        <a:p>
          <a:endParaRPr lang="en-US"/>
        </a:p>
      </dgm:t>
    </dgm:pt>
  </dgm:ptLst>
  <dgm:cxnLst>
    <dgm:cxn modelId="{5617B529-48C9-4BF0-8B88-EDFD24A23441}" type="presOf" srcId="{89B619F1-1235-43D6-8282-EE89F9B31D38}" destId="{E2E5D04C-5667-4992-A22E-393CFA567F4F}" srcOrd="0" destOrd="0" presId="urn:microsoft.com/office/officeart/2008/layout/HexagonCluster"/>
    <dgm:cxn modelId="{878D0211-87C3-4491-97DB-8FCE9F4B596B}" srcId="{FE90C82E-BA1D-493C-8D74-3873E2763AB6}" destId="{CB1DF961-B258-418C-859F-FC0FD1D0D38D}" srcOrd="7" destOrd="0" parTransId="{07DC7FF9-EAA8-41C4-AE5F-DC5715EDB8EF}" sibTransId="{F3C1B1E6-C805-4835-978A-4AA54B3DB830}"/>
    <dgm:cxn modelId="{18FAC1BB-7578-4E51-920D-880B342F1543}" type="presOf" srcId="{5AD827CA-8350-42C5-99C9-D1BD37D1BF19}" destId="{26080CDC-EFD8-4C50-B689-EA1E1D27CCC5}" srcOrd="0" destOrd="0" presId="urn:microsoft.com/office/officeart/2008/layout/HexagonCluster"/>
    <dgm:cxn modelId="{0FE421CF-F5CD-425D-9D3E-067EFB366176}" srcId="{FE90C82E-BA1D-493C-8D74-3873E2763AB6}" destId="{48C3ED96-256A-4D7A-B69F-613A7A8B5309}" srcOrd="0" destOrd="0" parTransId="{44A7F3BF-4EFC-41D9-818F-BB6BC5267E2E}" sibTransId="{6BC13241-0C09-46FC-9916-47FF04FC58B2}"/>
    <dgm:cxn modelId="{F175B0AC-F001-47DC-9ACE-A63085B1A945}" type="presOf" srcId="{53DB0119-8C36-42C5-8E99-39FD918F7B84}" destId="{EB01C11E-470C-4A7D-913E-7DECAA819579}" srcOrd="0" destOrd="0" presId="urn:microsoft.com/office/officeart/2008/layout/HexagonCluster"/>
    <dgm:cxn modelId="{36FD5155-D31D-472D-887E-7CFD4DCC8911}" srcId="{FE90C82E-BA1D-493C-8D74-3873E2763AB6}" destId="{76F90476-F302-49D3-A6EF-852D07FF24E7}" srcOrd="8" destOrd="0" parTransId="{5B2F92E9-274D-4F31-BB06-65E61E13AA99}" sibTransId="{7EF63CE7-E76F-4F26-AB76-4FCFB4B9E9E1}"/>
    <dgm:cxn modelId="{22B91177-798A-46BD-9DAC-FA5ADE6832AC}" type="presOf" srcId="{0BC396BF-4CE7-49CE-99E0-33A90F635076}" destId="{67E371CF-6B2E-4345-8AFC-D5C7A322EA2C}" srcOrd="0" destOrd="0" presId="urn:microsoft.com/office/officeart/2008/layout/HexagonCluster"/>
    <dgm:cxn modelId="{A206BB8E-7744-4335-BCDD-572FCC8FB8BA}" type="presOf" srcId="{240A4150-A1D1-4784-9274-77F8BB11AC1B}" destId="{CF85734C-542A-4F8E-BE52-8B30E30F2F60}" srcOrd="0" destOrd="0" presId="urn:microsoft.com/office/officeart/2008/layout/HexagonCluster"/>
    <dgm:cxn modelId="{BB431BF9-0EE9-484C-A01F-72BBC22726ED}" type="presOf" srcId="{0F85CDC1-A628-4EBD-B2F8-DE3B74952728}" destId="{ACCE0628-BE00-41E5-98B2-E7461B413C7E}" srcOrd="0" destOrd="0" presId="urn:microsoft.com/office/officeart/2008/layout/HexagonCluster"/>
    <dgm:cxn modelId="{F1FEF5E2-818C-4059-A55C-53AE70BF75C7}" srcId="{FE90C82E-BA1D-493C-8D74-3873E2763AB6}" destId="{4BB26933-8494-4150-B9D9-1E9261321F53}" srcOrd="10" destOrd="0" parTransId="{030B5065-B3CB-4CC4-9110-DAED00D9F608}" sibTransId="{FED93A3E-5D6E-41AB-A9BC-A3CF05E2FE3B}"/>
    <dgm:cxn modelId="{00F4323E-490A-491F-A4C1-A8702AD12C44}" srcId="{FE90C82E-BA1D-493C-8D74-3873E2763AB6}" destId="{546C0650-8F67-47E9-B0EC-A922C9C38AFC}" srcOrd="9" destOrd="0" parTransId="{4AE6AC35-18E2-41A1-81A2-4F64BA610C9A}" sibTransId="{75E7831E-CAB0-4D02-A716-05C8C595B1D1}"/>
    <dgm:cxn modelId="{9F1D9FCC-F8EB-4575-9F74-046AB86C65EA}" srcId="{FE90C82E-BA1D-493C-8D74-3873E2763AB6}" destId="{BBF8D915-7FCC-428B-A9D6-FA7C96E5DEB2}" srcOrd="11" destOrd="0" parTransId="{1FB71329-7AFD-4179-B462-0089135A6B7F}" sibTransId="{215316DE-5B8C-42C7-AA23-E04E1C454EC5}"/>
    <dgm:cxn modelId="{D0ED0E31-836A-4D43-B7CB-CEAC4DED060A}" type="presOf" srcId="{FE90C82E-BA1D-493C-8D74-3873E2763AB6}" destId="{222B24A1-9319-4D87-83C9-3078EEFA8B53}" srcOrd="0" destOrd="0" presId="urn:microsoft.com/office/officeart/2008/layout/HexagonCluster"/>
    <dgm:cxn modelId="{D7A1CEA6-2BAB-4E40-B081-95A19AD25753}" type="presOf" srcId="{7EF63CE7-E76F-4F26-AB76-4FCFB4B9E9E1}" destId="{C9E5971C-12A0-467B-89D6-721981C3B63A}" srcOrd="0" destOrd="0" presId="urn:microsoft.com/office/officeart/2008/layout/HexagonCluster"/>
    <dgm:cxn modelId="{114E1A70-BE6C-4A44-98C5-E7738FC3DC6A}" srcId="{FE90C82E-BA1D-493C-8D74-3873E2763AB6}" destId="{7B1D0ACB-28BA-4F8A-BE07-7E8AC18FDE22}" srcOrd="3" destOrd="0" parTransId="{C92B6BD2-85D4-42BB-A5F0-D6FDA8438869}" sibTransId="{C3325E06-7B35-4898-9288-7765A66EDC19}"/>
    <dgm:cxn modelId="{9875CB3C-30F6-4AEF-9782-013D178D35C6}" type="presOf" srcId="{F3C1B1E6-C805-4835-978A-4AA54B3DB830}" destId="{1F571C0B-BF55-4B77-A87B-7AE7687EE294}" srcOrd="0" destOrd="0" presId="urn:microsoft.com/office/officeart/2008/layout/HexagonCluster"/>
    <dgm:cxn modelId="{B55D5416-3190-4187-9F84-201F330FE973}" type="presOf" srcId="{C3325E06-7B35-4898-9288-7765A66EDC19}" destId="{580AEFC9-4DCC-4DC2-AC9B-2685D39AD513}" srcOrd="0" destOrd="0" presId="urn:microsoft.com/office/officeart/2008/layout/HexagonCluster"/>
    <dgm:cxn modelId="{1356C467-A9A6-465D-94AB-9836C2409B25}" type="presOf" srcId="{546C0650-8F67-47E9-B0EC-A922C9C38AFC}" destId="{471F6C77-0731-460F-87E5-D199AB802F47}" srcOrd="0" destOrd="0" presId="urn:microsoft.com/office/officeart/2008/layout/HexagonCluster"/>
    <dgm:cxn modelId="{E6741260-4487-4F75-83DA-8EBC1DFF49B1}" type="presOf" srcId="{215316DE-5B8C-42C7-AA23-E04E1C454EC5}" destId="{4C9E1D7A-8EC4-4F82-9228-20CDB900B6AE}" srcOrd="0" destOrd="0" presId="urn:microsoft.com/office/officeart/2008/layout/HexagonCluster"/>
    <dgm:cxn modelId="{28BC11F6-5563-48C6-8EA2-831DB2208CDF}" srcId="{FE90C82E-BA1D-493C-8D74-3873E2763AB6}" destId="{89B619F1-1235-43D6-8282-EE89F9B31D38}" srcOrd="2" destOrd="0" parTransId="{0BB94174-BF8E-4ADB-A494-CB1054143ED4}" sibTransId="{C17497DE-A09E-4C53-B8E4-7FFA5946A910}"/>
    <dgm:cxn modelId="{32BC5542-F669-4CD2-BECF-C5974F01D0E7}" type="presOf" srcId="{BBF8D915-7FCC-428B-A9D6-FA7C96E5DEB2}" destId="{125F4F97-D1AC-4DBB-BFC7-ACAA3EB1EC0B}" srcOrd="0" destOrd="0" presId="urn:microsoft.com/office/officeart/2008/layout/HexagonCluster"/>
    <dgm:cxn modelId="{7C7CA0BA-5363-4F18-B676-FF5DA0ADCD6B}" type="presOf" srcId="{76F90476-F302-49D3-A6EF-852D07FF24E7}" destId="{42BF2C60-FDE3-4DA2-92D0-6F27C800DB8F}" srcOrd="0" destOrd="0" presId="urn:microsoft.com/office/officeart/2008/layout/HexagonCluster"/>
    <dgm:cxn modelId="{CA2C59B5-B78B-4054-A626-8FFA0D1890D1}" srcId="{FE90C82E-BA1D-493C-8D74-3873E2763AB6}" destId="{92B5CED8-E1A6-4F37-A66E-E694DE340E85}" srcOrd="1" destOrd="0" parTransId="{39681BB7-B9BE-426F-8A4B-52E71E39355A}" sibTransId="{53DB0119-8C36-42C5-8E99-39FD918F7B84}"/>
    <dgm:cxn modelId="{43D96111-5529-4455-AEA8-DA90F680CE4B}" type="presOf" srcId="{8ED60701-C8F5-48EE-BBDB-210B875B638A}" destId="{9EE3A036-0078-4E1C-87F6-B14893CB182D}" srcOrd="0" destOrd="0" presId="urn:microsoft.com/office/officeart/2008/layout/HexagonCluster"/>
    <dgm:cxn modelId="{07D79EBC-3D23-4709-B704-4BDF40250E3D}" type="presOf" srcId="{CB1DF961-B258-418C-859F-FC0FD1D0D38D}" destId="{CE459D30-92AE-416B-8709-7E172D2B7AEE}" srcOrd="0" destOrd="0" presId="urn:microsoft.com/office/officeart/2008/layout/HexagonCluster"/>
    <dgm:cxn modelId="{93DF65AE-5DCB-42C8-9466-182C06692DD0}" type="presOf" srcId="{48C3ED96-256A-4D7A-B69F-613A7A8B5309}" destId="{D333E048-5700-4803-99DE-5762E68ED2E4}" srcOrd="0" destOrd="0" presId="urn:microsoft.com/office/officeart/2008/layout/HexagonCluster"/>
    <dgm:cxn modelId="{8CBE1208-1F5B-4C3B-B7C0-D9D855CD22FE}" type="presOf" srcId="{7B1D0ACB-28BA-4F8A-BE07-7E8AC18FDE22}" destId="{6A432091-43ED-47B2-92A0-68DAA630F9CC}" srcOrd="0" destOrd="0" presId="urn:microsoft.com/office/officeart/2008/layout/HexagonCluster"/>
    <dgm:cxn modelId="{5063A386-5A54-4C93-90A5-94E751D00301}" type="presOf" srcId="{6BC13241-0C09-46FC-9916-47FF04FC58B2}" destId="{199F37D3-7A9B-46D1-9EE4-4C98900DF4F7}" srcOrd="0" destOrd="0" presId="urn:microsoft.com/office/officeart/2008/layout/HexagonCluster"/>
    <dgm:cxn modelId="{A9613303-A6FD-4067-9126-B86008F577E9}" type="presOf" srcId="{4BB26933-8494-4150-B9D9-1E9261321F53}" destId="{2DC49696-F622-4E75-9428-B89FCC681CC6}" srcOrd="0" destOrd="0" presId="urn:microsoft.com/office/officeart/2008/layout/HexagonCluster"/>
    <dgm:cxn modelId="{E71CFF82-7628-4135-8989-265BF2A9CE1A}" type="presOf" srcId="{75E7831E-CAB0-4D02-A716-05C8C595B1D1}" destId="{4ADFAAB7-6D07-4611-B984-556AC10A5505}" srcOrd="0" destOrd="0" presId="urn:microsoft.com/office/officeart/2008/layout/HexagonCluster"/>
    <dgm:cxn modelId="{CBEC6CC2-8934-4691-8C33-5BF970B2613B}" srcId="{FE90C82E-BA1D-493C-8D74-3873E2763AB6}" destId="{4839F414-0791-49D4-890D-79E512E43023}" srcOrd="5" destOrd="0" parTransId="{5F1D32F3-3137-401F-930A-A0776E26E706}" sibTransId="{0BC396BF-4CE7-49CE-99E0-33A90F635076}"/>
    <dgm:cxn modelId="{45D02A8A-7481-409F-8C01-0F91FA6484C6}" type="presOf" srcId="{92B5CED8-E1A6-4F37-A66E-E694DE340E85}" destId="{414BA6EC-821C-49B5-8F18-50F1FF44E9F4}" srcOrd="0" destOrd="0" presId="urn:microsoft.com/office/officeart/2008/layout/HexagonCluster"/>
    <dgm:cxn modelId="{5A4D707A-2074-4041-AD7F-09A0C9432426}" srcId="{FE90C82E-BA1D-493C-8D74-3873E2763AB6}" destId="{8ED60701-C8F5-48EE-BBDB-210B875B638A}" srcOrd="6" destOrd="0" parTransId="{013C1B58-0E03-4090-8ECD-A87A850C6509}" sibTransId="{5AD827CA-8350-42C5-99C9-D1BD37D1BF19}"/>
    <dgm:cxn modelId="{C4F271E4-4E02-4E92-9291-A3373D6E94AF}" srcId="{FE90C82E-BA1D-493C-8D74-3873E2763AB6}" destId="{0F85CDC1-A628-4EBD-B2F8-DE3B74952728}" srcOrd="4" destOrd="0" parTransId="{50A56CC6-F62A-4E1D-8461-C6C930A51F72}" sibTransId="{240A4150-A1D1-4784-9274-77F8BB11AC1B}"/>
    <dgm:cxn modelId="{B7479744-0801-445F-883D-B3EDD1D55CB3}" type="presOf" srcId="{FED93A3E-5D6E-41AB-A9BC-A3CF05E2FE3B}" destId="{BCC9C9A4-C64A-4647-89CC-0CF9C05784A7}" srcOrd="0" destOrd="0" presId="urn:microsoft.com/office/officeart/2008/layout/HexagonCluster"/>
    <dgm:cxn modelId="{E01ECB7C-D08C-4C64-952E-B36E9160A0B1}" type="presOf" srcId="{4839F414-0791-49D4-890D-79E512E43023}" destId="{A61E3515-5CE5-4698-93E6-3017406B0962}" srcOrd="0" destOrd="0" presId="urn:microsoft.com/office/officeart/2008/layout/HexagonCluster"/>
    <dgm:cxn modelId="{037F7C81-70C4-41C9-984B-124E6CAF4B91}" type="presOf" srcId="{C17497DE-A09E-4C53-B8E4-7FFA5946A910}" destId="{33EF01E3-B982-4B0E-A26C-55FA0B14C959}" srcOrd="0" destOrd="0" presId="urn:microsoft.com/office/officeart/2008/layout/HexagonCluster"/>
    <dgm:cxn modelId="{854448FA-051C-4A1E-AB4D-768B075F4D09}" type="presParOf" srcId="{222B24A1-9319-4D87-83C9-3078EEFA8B53}" destId="{EF5248C0-35D5-4F02-84E9-9E3086000B18}" srcOrd="0" destOrd="0" presId="urn:microsoft.com/office/officeart/2008/layout/HexagonCluster"/>
    <dgm:cxn modelId="{A300F786-E0CA-4B9D-92C9-D94B4500461E}" type="presParOf" srcId="{EF5248C0-35D5-4F02-84E9-9E3086000B18}" destId="{D333E048-5700-4803-99DE-5762E68ED2E4}" srcOrd="0" destOrd="0" presId="urn:microsoft.com/office/officeart/2008/layout/HexagonCluster"/>
    <dgm:cxn modelId="{CD6BE98A-8DC4-4317-ADD3-E3D8C650B355}" type="presParOf" srcId="{222B24A1-9319-4D87-83C9-3078EEFA8B53}" destId="{19473A50-BB86-430E-BEBC-7C683CC47AF1}" srcOrd="1" destOrd="0" presId="urn:microsoft.com/office/officeart/2008/layout/HexagonCluster"/>
    <dgm:cxn modelId="{3E9F7EBB-129B-41E6-A4A5-EA1DB55D55DF}" type="presParOf" srcId="{19473A50-BB86-430E-BEBC-7C683CC47AF1}" destId="{86684765-3D37-46C3-AEEF-7BD526720CCF}" srcOrd="0" destOrd="0" presId="urn:microsoft.com/office/officeart/2008/layout/HexagonCluster"/>
    <dgm:cxn modelId="{697ECCFB-D08D-4FC5-BE70-8C864F0A300B}" type="presParOf" srcId="{222B24A1-9319-4D87-83C9-3078EEFA8B53}" destId="{9B6884C8-3E2F-401A-B953-838460D0FEA9}" srcOrd="2" destOrd="0" presId="urn:microsoft.com/office/officeart/2008/layout/HexagonCluster"/>
    <dgm:cxn modelId="{09A51A4D-89CA-4BD6-B4AC-090351946A1F}" type="presParOf" srcId="{9B6884C8-3E2F-401A-B953-838460D0FEA9}" destId="{199F37D3-7A9B-46D1-9EE4-4C98900DF4F7}" srcOrd="0" destOrd="0" presId="urn:microsoft.com/office/officeart/2008/layout/HexagonCluster"/>
    <dgm:cxn modelId="{A40FF7E9-1224-4083-9154-48EDBF371499}" type="presParOf" srcId="{222B24A1-9319-4D87-83C9-3078EEFA8B53}" destId="{35AB3682-DA95-41A5-B6BD-8CB322365260}" srcOrd="3" destOrd="0" presId="urn:microsoft.com/office/officeart/2008/layout/HexagonCluster"/>
    <dgm:cxn modelId="{E81BC5D2-6D2D-437F-A74C-C3FC4F63C967}" type="presParOf" srcId="{35AB3682-DA95-41A5-B6BD-8CB322365260}" destId="{1B14979E-9A29-4FDB-AC17-F3BD85109701}" srcOrd="0" destOrd="0" presId="urn:microsoft.com/office/officeart/2008/layout/HexagonCluster"/>
    <dgm:cxn modelId="{C4D29190-CD80-4907-B3B4-6AA03596A8B1}" type="presParOf" srcId="{222B24A1-9319-4D87-83C9-3078EEFA8B53}" destId="{081CD270-986E-4492-A9F5-6DE01C551D37}" srcOrd="4" destOrd="0" presId="urn:microsoft.com/office/officeart/2008/layout/HexagonCluster"/>
    <dgm:cxn modelId="{627D9C4C-2929-4996-BAE7-CA469711DE47}" type="presParOf" srcId="{081CD270-986E-4492-A9F5-6DE01C551D37}" destId="{414BA6EC-821C-49B5-8F18-50F1FF44E9F4}" srcOrd="0" destOrd="0" presId="urn:microsoft.com/office/officeart/2008/layout/HexagonCluster"/>
    <dgm:cxn modelId="{41CC843B-3115-4A9B-8331-C6BF9A01E831}" type="presParOf" srcId="{222B24A1-9319-4D87-83C9-3078EEFA8B53}" destId="{286576CF-E27A-471C-84D9-7447FA98F72D}" srcOrd="5" destOrd="0" presId="urn:microsoft.com/office/officeart/2008/layout/HexagonCluster"/>
    <dgm:cxn modelId="{96F8A309-410C-4AEC-94FF-575D800E4F1C}" type="presParOf" srcId="{286576CF-E27A-471C-84D9-7447FA98F72D}" destId="{29DE99EC-1D87-4B46-AEF5-9F093404CD4C}" srcOrd="0" destOrd="0" presId="urn:microsoft.com/office/officeart/2008/layout/HexagonCluster"/>
    <dgm:cxn modelId="{8CADFBB2-5C64-49FB-8613-57B0D6281F97}" type="presParOf" srcId="{222B24A1-9319-4D87-83C9-3078EEFA8B53}" destId="{2C4AE284-8CAF-45C0-9B97-6B323E1CD388}" srcOrd="6" destOrd="0" presId="urn:microsoft.com/office/officeart/2008/layout/HexagonCluster"/>
    <dgm:cxn modelId="{3AB27FFF-C9F0-4ADE-8792-79938A4251E8}" type="presParOf" srcId="{2C4AE284-8CAF-45C0-9B97-6B323E1CD388}" destId="{EB01C11E-470C-4A7D-913E-7DECAA819579}" srcOrd="0" destOrd="0" presId="urn:microsoft.com/office/officeart/2008/layout/HexagonCluster"/>
    <dgm:cxn modelId="{60B5AEBF-345A-4FBC-AA46-9533BF641082}" type="presParOf" srcId="{222B24A1-9319-4D87-83C9-3078EEFA8B53}" destId="{17037081-96BB-4E06-BDEE-082FF45A5874}" srcOrd="7" destOrd="0" presId="urn:microsoft.com/office/officeart/2008/layout/HexagonCluster"/>
    <dgm:cxn modelId="{7EA71CDF-9743-40C1-B30D-254A695F3010}" type="presParOf" srcId="{17037081-96BB-4E06-BDEE-082FF45A5874}" destId="{F9EE81C7-B27C-4C91-A304-8322DB922685}" srcOrd="0" destOrd="0" presId="urn:microsoft.com/office/officeart/2008/layout/HexagonCluster"/>
    <dgm:cxn modelId="{853EFB6F-E20B-46F5-9810-2A426B896C9A}" type="presParOf" srcId="{222B24A1-9319-4D87-83C9-3078EEFA8B53}" destId="{EF559000-F393-400C-9B9D-50C098323D7D}" srcOrd="8" destOrd="0" presId="urn:microsoft.com/office/officeart/2008/layout/HexagonCluster"/>
    <dgm:cxn modelId="{4E8B5E98-181E-4701-AA19-9A00679C5FAC}" type="presParOf" srcId="{EF559000-F393-400C-9B9D-50C098323D7D}" destId="{E2E5D04C-5667-4992-A22E-393CFA567F4F}" srcOrd="0" destOrd="0" presId="urn:microsoft.com/office/officeart/2008/layout/HexagonCluster"/>
    <dgm:cxn modelId="{83AC0971-C7AC-44F3-A3C8-7B71411B3557}" type="presParOf" srcId="{222B24A1-9319-4D87-83C9-3078EEFA8B53}" destId="{3EEFA548-3712-4374-891C-D21B03CFBF81}" srcOrd="9" destOrd="0" presId="urn:microsoft.com/office/officeart/2008/layout/HexagonCluster"/>
    <dgm:cxn modelId="{0047D347-57AD-4F9A-8F6F-BD590D7473B2}" type="presParOf" srcId="{3EEFA548-3712-4374-891C-D21B03CFBF81}" destId="{16A8F6CE-9981-4AE9-9772-DAE6F5733E60}" srcOrd="0" destOrd="0" presId="urn:microsoft.com/office/officeart/2008/layout/HexagonCluster"/>
    <dgm:cxn modelId="{435E0221-581F-42D4-90F7-F5FC1D2AB7FD}" type="presParOf" srcId="{222B24A1-9319-4D87-83C9-3078EEFA8B53}" destId="{9B5153F8-3158-4C85-B83E-7D854979E55B}" srcOrd="10" destOrd="0" presId="urn:microsoft.com/office/officeart/2008/layout/HexagonCluster"/>
    <dgm:cxn modelId="{B19F1F46-1B73-49D1-B7C4-F58EA3AA5FA7}" type="presParOf" srcId="{9B5153F8-3158-4C85-B83E-7D854979E55B}" destId="{33EF01E3-B982-4B0E-A26C-55FA0B14C959}" srcOrd="0" destOrd="0" presId="urn:microsoft.com/office/officeart/2008/layout/HexagonCluster"/>
    <dgm:cxn modelId="{792EFF6C-D343-4DE4-91FE-869003F5703A}" type="presParOf" srcId="{222B24A1-9319-4D87-83C9-3078EEFA8B53}" destId="{9E9C1B7D-670C-40D4-8915-8FE827984FEC}" srcOrd="11" destOrd="0" presId="urn:microsoft.com/office/officeart/2008/layout/HexagonCluster"/>
    <dgm:cxn modelId="{6ABB7590-7FC5-4001-88A0-3F4FA5D3801F}" type="presParOf" srcId="{9E9C1B7D-670C-40D4-8915-8FE827984FEC}" destId="{6A976C66-624B-4E41-8F79-77F6C5750525}" srcOrd="0" destOrd="0" presId="urn:microsoft.com/office/officeart/2008/layout/HexagonCluster"/>
    <dgm:cxn modelId="{19A8AD5A-EBEA-4AD0-A27E-2CD6C9DE8A3D}" type="presParOf" srcId="{222B24A1-9319-4D87-83C9-3078EEFA8B53}" destId="{AA0A6B45-F1A8-4331-8EA2-79D50DA1B75F}" srcOrd="12" destOrd="0" presId="urn:microsoft.com/office/officeart/2008/layout/HexagonCluster"/>
    <dgm:cxn modelId="{2816B889-0F23-4005-A969-08EBAF36DD18}" type="presParOf" srcId="{AA0A6B45-F1A8-4331-8EA2-79D50DA1B75F}" destId="{6A432091-43ED-47B2-92A0-68DAA630F9CC}" srcOrd="0" destOrd="0" presId="urn:microsoft.com/office/officeart/2008/layout/HexagonCluster"/>
    <dgm:cxn modelId="{24925E71-3407-49A2-819B-33A50D4359B8}" type="presParOf" srcId="{222B24A1-9319-4D87-83C9-3078EEFA8B53}" destId="{23DCC963-7F27-46FD-9421-68EBB4C451D5}" srcOrd="13" destOrd="0" presId="urn:microsoft.com/office/officeart/2008/layout/HexagonCluster"/>
    <dgm:cxn modelId="{90DC3E7B-4259-4DBB-933B-30EABA25471D}" type="presParOf" srcId="{23DCC963-7F27-46FD-9421-68EBB4C451D5}" destId="{5F85A6E8-35CA-41DA-865E-4EB8E6986B0B}" srcOrd="0" destOrd="0" presId="urn:microsoft.com/office/officeart/2008/layout/HexagonCluster"/>
    <dgm:cxn modelId="{4FBB3D33-5582-45BA-AE0A-8DC669E93FC7}" type="presParOf" srcId="{222B24A1-9319-4D87-83C9-3078EEFA8B53}" destId="{30FE2303-4A68-42EE-9D64-A591384DA5A7}" srcOrd="14" destOrd="0" presId="urn:microsoft.com/office/officeart/2008/layout/HexagonCluster"/>
    <dgm:cxn modelId="{21E16397-F303-4FDF-A08F-A0E944CCC29E}" type="presParOf" srcId="{30FE2303-4A68-42EE-9D64-A591384DA5A7}" destId="{580AEFC9-4DCC-4DC2-AC9B-2685D39AD513}" srcOrd="0" destOrd="0" presId="urn:microsoft.com/office/officeart/2008/layout/HexagonCluster"/>
    <dgm:cxn modelId="{2239ED70-96B2-4D0B-8B95-27B6A2A43A35}" type="presParOf" srcId="{222B24A1-9319-4D87-83C9-3078EEFA8B53}" destId="{75C8FC51-B5EE-4F99-AECB-12CEC6A18991}" srcOrd="15" destOrd="0" presId="urn:microsoft.com/office/officeart/2008/layout/HexagonCluster"/>
    <dgm:cxn modelId="{D9989065-C02A-4612-A19D-F71882D2A865}" type="presParOf" srcId="{75C8FC51-B5EE-4F99-AECB-12CEC6A18991}" destId="{9F7FB1FF-2408-4EEB-854F-09501539A404}" srcOrd="0" destOrd="0" presId="urn:microsoft.com/office/officeart/2008/layout/HexagonCluster"/>
    <dgm:cxn modelId="{446D4792-2598-4B33-98D1-F0ACD1A0C2AD}" type="presParOf" srcId="{222B24A1-9319-4D87-83C9-3078EEFA8B53}" destId="{D13816B0-AD4F-4521-B33B-EA5820A122C2}" srcOrd="16" destOrd="0" presId="urn:microsoft.com/office/officeart/2008/layout/HexagonCluster"/>
    <dgm:cxn modelId="{3D1C47FE-DEBC-49C0-AD7A-3756267AC66A}" type="presParOf" srcId="{D13816B0-AD4F-4521-B33B-EA5820A122C2}" destId="{ACCE0628-BE00-41E5-98B2-E7461B413C7E}" srcOrd="0" destOrd="0" presId="urn:microsoft.com/office/officeart/2008/layout/HexagonCluster"/>
    <dgm:cxn modelId="{A3B6F301-752B-4BA3-B9A1-637194BF9086}" type="presParOf" srcId="{222B24A1-9319-4D87-83C9-3078EEFA8B53}" destId="{2A46B236-6ADC-4278-B970-B3B40A3F38CD}" srcOrd="17" destOrd="0" presId="urn:microsoft.com/office/officeart/2008/layout/HexagonCluster"/>
    <dgm:cxn modelId="{23C1EEF6-3865-44B6-9747-2BF8665A7F0D}" type="presParOf" srcId="{2A46B236-6ADC-4278-B970-B3B40A3F38CD}" destId="{571522A7-D8F7-4B05-921C-25FA23638AF1}" srcOrd="0" destOrd="0" presId="urn:microsoft.com/office/officeart/2008/layout/HexagonCluster"/>
    <dgm:cxn modelId="{D01A8E1F-3DFE-45EB-A293-C0C7974889D0}" type="presParOf" srcId="{222B24A1-9319-4D87-83C9-3078EEFA8B53}" destId="{3D4E0A85-2B3E-4523-A26E-D069FA00C6C2}" srcOrd="18" destOrd="0" presId="urn:microsoft.com/office/officeart/2008/layout/HexagonCluster"/>
    <dgm:cxn modelId="{E28B2DC7-A7E1-4FD7-911F-3135E9CD57F4}" type="presParOf" srcId="{3D4E0A85-2B3E-4523-A26E-D069FA00C6C2}" destId="{CF85734C-542A-4F8E-BE52-8B30E30F2F60}" srcOrd="0" destOrd="0" presId="urn:microsoft.com/office/officeart/2008/layout/HexagonCluster"/>
    <dgm:cxn modelId="{8311FA8B-79BD-49DA-9784-E51E5EF5EC28}" type="presParOf" srcId="{222B24A1-9319-4D87-83C9-3078EEFA8B53}" destId="{4A0254E1-2884-4E2B-8E33-BF06CB2B87AC}" srcOrd="19" destOrd="0" presId="urn:microsoft.com/office/officeart/2008/layout/HexagonCluster"/>
    <dgm:cxn modelId="{A7DF53AC-C800-4F49-A390-5C755C4C0B17}" type="presParOf" srcId="{4A0254E1-2884-4E2B-8E33-BF06CB2B87AC}" destId="{C7A032D8-DB82-4CDB-9DFF-5B5326D9F684}" srcOrd="0" destOrd="0" presId="urn:microsoft.com/office/officeart/2008/layout/HexagonCluster"/>
    <dgm:cxn modelId="{7B36DEE4-B003-4EDA-877D-D192CD800556}" type="presParOf" srcId="{222B24A1-9319-4D87-83C9-3078EEFA8B53}" destId="{BBB590D6-ED55-41B3-9B5F-2D2CF0E67072}" srcOrd="20" destOrd="0" presId="urn:microsoft.com/office/officeart/2008/layout/HexagonCluster"/>
    <dgm:cxn modelId="{D917E458-DF67-481E-8E7F-47E2DCFF1B03}" type="presParOf" srcId="{BBB590D6-ED55-41B3-9B5F-2D2CF0E67072}" destId="{A61E3515-5CE5-4698-93E6-3017406B0962}" srcOrd="0" destOrd="0" presId="urn:microsoft.com/office/officeart/2008/layout/HexagonCluster"/>
    <dgm:cxn modelId="{4F46BE6D-801B-478B-B753-CEF0692E714D}" type="presParOf" srcId="{222B24A1-9319-4D87-83C9-3078EEFA8B53}" destId="{A9068820-9969-4526-8242-2D65870C6EA5}" srcOrd="21" destOrd="0" presId="urn:microsoft.com/office/officeart/2008/layout/HexagonCluster"/>
    <dgm:cxn modelId="{77910E39-42CB-492B-B57E-A397E8FCAAA7}" type="presParOf" srcId="{A9068820-9969-4526-8242-2D65870C6EA5}" destId="{C6B925BF-E93C-47EF-BD4D-D0B20EA3EF1C}" srcOrd="0" destOrd="0" presId="urn:microsoft.com/office/officeart/2008/layout/HexagonCluster"/>
    <dgm:cxn modelId="{D292DC41-5BF4-49C2-9CA8-87FCAC3CDD13}" type="presParOf" srcId="{222B24A1-9319-4D87-83C9-3078EEFA8B53}" destId="{31C16A02-42D0-4CD7-96A8-1E6FC3EBA7F4}" srcOrd="22" destOrd="0" presId="urn:microsoft.com/office/officeart/2008/layout/HexagonCluster"/>
    <dgm:cxn modelId="{0FF52DED-C21A-48EF-8AA7-B8108471A9F3}" type="presParOf" srcId="{31C16A02-42D0-4CD7-96A8-1E6FC3EBA7F4}" destId="{67E371CF-6B2E-4345-8AFC-D5C7A322EA2C}" srcOrd="0" destOrd="0" presId="urn:microsoft.com/office/officeart/2008/layout/HexagonCluster"/>
    <dgm:cxn modelId="{943F0FCF-3709-424D-8F07-7C885157C0FB}" type="presParOf" srcId="{222B24A1-9319-4D87-83C9-3078EEFA8B53}" destId="{C5DD2A39-B935-4427-95E2-F1A05A020918}" srcOrd="23" destOrd="0" presId="urn:microsoft.com/office/officeart/2008/layout/HexagonCluster"/>
    <dgm:cxn modelId="{1920E973-308E-4A62-939D-8BB0A1073746}" type="presParOf" srcId="{C5DD2A39-B935-4427-95E2-F1A05A020918}" destId="{54A7A268-9139-4AF8-AD2E-24E3439D48D6}" srcOrd="0" destOrd="0" presId="urn:microsoft.com/office/officeart/2008/layout/HexagonCluster"/>
    <dgm:cxn modelId="{E8C82671-B74B-4AD5-8482-5E1F988F8F4A}" type="presParOf" srcId="{222B24A1-9319-4D87-83C9-3078EEFA8B53}" destId="{CD340C0B-3C4A-434A-AB62-A5C52D9E55D2}" srcOrd="24" destOrd="0" presId="urn:microsoft.com/office/officeart/2008/layout/HexagonCluster"/>
    <dgm:cxn modelId="{7DF54AB0-E60D-4FCD-AF3F-D07481094E9C}" type="presParOf" srcId="{CD340C0B-3C4A-434A-AB62-A5C52D9E55D2}" destId="{9EE3A036-0078-4E1C-87F6-B14893CB182D}" srcOrd="0" destOrd="0" presId="urn:microsoft.com/office/officeart/2008/layout/HexagonCluster"/>
    <dgm:cxn modelId="{C2BFF5C3-E733-464D-B96E-91B1AF1DD7F6}" type="presParOf" srcId="{222B24A1-9319-4D87-83C9-3078EEFA8B53}" destId="{2F61FE1E-1698-4B17-8C40-A36EB3560D4E}" srcOrd="25" destOrd="0" presId="urn:microsoft.com/office/officeart/2008/layout/HexagonCluster"/>
    <dgm:cxn modelId="{AC627280-3AE0-4092-832E-FBAFFED05598}" type="presParOf" srcId="{2F61FE1E-1698-4B17-8C40-A36EB3560D4E}" destId="{2ED7B5C9-5F8C-4B43-956B-5F2F83208A24}" srcOrd="0" destOrd="0" presId="urn:microsoft.com/office/officeart/2008/layout/HexagonCluster"/>
    <dgm:cxn modelId="{2A34BC56-D5CF-48A2-9AF8-83DE59929CC4}" type="presParOf" srcId="{222B24A1-9319-4D87-83C9-3078EEFA8B53}" destId="{1D64F8E6-CDA9-4F42-8C93-72DB313F4C41}" srcOrd="26" destOrd="0" presId="urn:microsoft.com/office/officeart/2008/layout/HexagonCluster"/>
    <dgm:cxn modelId="{83C42A7A-26F7-4F3D-A219-A57D137E0F19}" type="presParOf" srcId="{1D64F8E6-CDA9-4F42-8C93-72DB313F4C41}" destId="{26080CDC-EFD8-4C50-B689-EA1E1D27CCC5}" srcOrd="0" destOrd="0" presId="urn:microsoft.com/office/officeart/2008/layout/HexagonCluster"/>
    <dgm:cxn modelId="{F536C3A9-24EC-4EBB-907B-431E9B0432EA}" type="presParOf" srcId="{222B24A1-9319-4D87-83C9-3078EEFA8B53}" destId="{D61922A7-9A90-40BF-9EB7-5CA966431F56}" srcOrd="27" destOrd="0" presId="urn:microsoft.com/office/officeart/2008/layout/HexagonCluster"/>
    <dgm:cxn modelId="{0BB61809-13E0-42D6-8120-B7A7C45D256A}" type="presParOf" srcId="{D61922A7-9A90-40BF-9EB7-5CA966431F56}" destId="{58994860-9AB1-4980-A339-7C798D665281}" srcOrd="0" destOrd="0" presId="urn:microsoft.com/office/officeart/2008/layout/HexagonCluster"/>
    <dgm:cxn modelId="{071BD569-C64F-4546-9C17-ECDCF4D1F304}" type="presParOf" srcId="{222B24A1-9319-4D87-83C9-3078EEFA8B53}" destId="{33ED91DB-FC1A-4323-BF7B-3CCCEE9515E9}" srcOrd="28" destOrd="0" presId="urn:microsoft.com/office/officeart/2008/layout/HexagonCluster"/>
    <dgm:cxn modelId="{E908BF51-0FDF-4483-AD05-01E56F096560}" type="presParOf" srcId="{33ED91DB-FC1A-4323-BF7B-3CCCEE9515E9}" destId="{CE459D30-92AE-416B-8709-7E172D2B7AEE}" srcOrd="0" destOrd="0" presId="urn:microsoft.com/office/officeart/2008/layout/HexagonCluster"/>
    <dgm:cxn modelId="{22BC4C3E-2FF7-4116-882F-EB06E5571DFE}" type="presParOf" srcId="{222B24A1-9319-4D87-83C9-3078EEFA8B53}" destId="{0C01CE03-0575-4A27-9495-145C9F4E8798}" srcOrd="29" destOrd="0" presId="urn:microsoft.com/office/officeart/2008/layout/HexagonCluster"/>
    <dgm:cxn modelId="{9A6F6F28-B1BD-40E3-BAE9-D678E70469C2}" type="presParOf" srcId="{0C01CE03-0575-4A27-9495-145C9F4E8798}" destId="{D7F0BE71-71AC-473E-B704-0974F5BF0F4A}" srcOrd="0" destOrd="0" presId="urn:microsoft.com/office/officeart/2008/layout/HexagonCluster"/>
    <dgm:cxn modelId="{31B68874-B41B-43A5-9510-899426E01D7A}" type="presParOf" srcId="{222B24A1-9319-4D87-83C9-3078EEFA8B53}" destId="{03F65DC3-402C-4FC2-BD1C-4977F780E3C5}" srcOrd="30" destOrd="0" presId="urn:microsoft.com/office/officeart/2008/layout/HexagonCluster"/>
    <dgm:cxn modelId="{D28C4AB7-04D8-4D2F-83A3-8F4A6D25BEFF}" type="presParOf" srcId="{03F65DC3-402C-4FC2-BD1C-4977F780E3C5}" destId="{1F571C0B-BF55-4B77-A87B-7AE7687EE294}" srcOrd="0" destOrd="0" presId="urn:microsoft.com/office/officeart/2008/layout/HexagonCluster"/>
    <dgm:cxn modelId="{59A94077-10F8-4CEA-B211-ACEB3EEFC60D}" type="presParOf" srcId="{222B24A1-9319-4D87-83C9-3078EEFA8B53}" destId="{BCE6E60B-1DD0-4DA4-AF52-E84F9CF35CFF}" srcOrd="31" destOrd="0" presId="urn:microsoft.com/office/officeart/2008/layout/HexagonCluster"/>
    <dgm:cxn modelId="{B38E6F75-30B0-4D48-9D68-5F73A3F7901B}" type="presParOf" srcId="{BCE6E60B-1DD0-4DA4-AF52-E84F9CF35CFF}" destId="{568EED20-4FB1-423D-B4FF-069ABE1FD4BC}" srcOrd="0" destOrd="0" presId="urn:microsoft.com/office/officeart/2008/layout/HexagonCluster"/>
    <dgm:cxn modelId="{E34C8672-EED6-4EB6-B37D-201C4AD1100D}" type="presParOf" srcId="{222B24A1-9319-4D87-83C9-3078EEFA8B53}" destId="{8061723B-288B-42AA-A936-F6CBECD9F34E}" srcOrd="32" destOrd="0" presId="urn:microsoft.com/office/officeart/2008/layout/HexagonCluster"/>
    <dgm:cxn modelId="{6C0D7BBF-1C69-4DB6-817A-47861F7D8CAB}" type="presParOf" srcId="{8061723B-288B-42AA-A936-F6CBECD9F34E}" destId="{42BF2C60-FDE3-4DA2-92D0-6F27C800DB8F}" srcOrd="0" destOrd="0" presId="urn:microsoft.com/office/officeart/2008/layout/HexagonCluster"/>
    <dgm:cxn modelId="{7FFFC533-84D3-4943-8579-D83FAA0E7252}" type="presParOf" srcId="{222B24A1-9319-4D87-83C9-3078EEFA8B53}" destId="{BBF8DAEB-135F-4259-89E4-404AD9307D0D}" srcOrd="33" destOrd="0" presId="urn:microsoft.com/office/officeart/2008/layout/HexagonCluster"/>
    <dgm:cxn modelId="{316989CE-C3CD-4E8A-856C-979D7187B4F8}" type="presParOf" srcId="{BBF8DAEB-135F-4259-89E4-404AD9307D0D}" destId="{10F69740-EFDE-4D78-AF74-AD34361DAB76}" srcOrd="0" destOrd="0" presId="urn:microsoft.com/office/officeart/2008/layout/HexagonCluster"/>
    <dgm:cxn modelId="{819C08B6-7050-4537-8F3C-C9CD1323378B}" type="presParOf" srcId="{222B24A1-9319-4D87-83C9-3078EEFA8B53}" destId="{102B1270-4708-4A3C-B946-512B733EC47C}" srcOrd="34" destOrd="0" presId="urn:microsoft.com/office/officeart/2008/layout/HexagonCluster"/>
    <dgm:cxn modelId="{CD8A4C4B-2CE8-4654-B616-15B8277BD8AD}" type="presParOf" srcId="{102B1270-4708-4A3C-B946-512B733EC47C}" destId="{C9E5971C-12A0-467B-89D6-721981C3B63A}" srcOrd="0" destOrd="0" presId="urn:microsoft.com/office/officeart/2008/layout/HexagonCluster"/>
    <dgm:cxn modelId="{984BA831-DF00-4C8C-89EA-BC9C562B0EBB}" type="presParOf" srcId="{222B24A1-9319-4D87-83C9-3078EEFA8B53}" destId="{BA87B737-6E8A-41C9-B9B7-6BCA8C17EF43}" srcOrd="35" destOrd="0" presId="urn:microsoft.com/office/officeart/2008/layout/HexagonCluster"/>
    <dgm:cxn modelId="{E9C9AD0F-C9D9-4497-A19A-E1847968AEFA}" type="presParOf" srcId="{BA87B737-6E8A-41C9-B9B7-6BCA8C17EF43}" destId="{599171EF-1BCE-4C20-B1E2-F063F5007511}" srcOrd="0" destOrd="0" presId="urn:microsoft.com/office/officeart/2008/layout/HexagonCluster"/>
    <dgm:cxn modelId="{AEFBB2AC-E039-43C0-8F69-C003D4B3E42C}" type="presParOf" srcId="{222B24A1-9319-4D87-83C9-3078EEFA8B53}" destId="{F22E30B5-C6BF-4F48-810E-F1229FAC7A8D}" srcOrd="36" destOrd="0" presId="urn:microsoft.com/office/officeart/2008/layout/HexagonCluster"/>
    <dgm:cxn modelId="{207D1FA3-098B-4904-9E0C-AA628A1B3B6F}" type="presParOf" srcId="{F22E30B5-C6BF-4F48-810E-F1229FAC7A8D}" destId="{471F6C77-0731-460F-87E5-D199AB802F47}" srcOrd="0" destOrd="0" presId="urn:microsoft.com/office/officeart/2008/layout/HexagonCluster"/>
    <dgm:cxn modelId="{89CC7276-B5CD-47D4-8AC0-D3E1191E4F97}" type="presParOf" srcId="{222B24A1-9319-4D87-83C9-3078EEFA8B53}" destId="{0D08E58E-05C8-4680-8157-01E8C966B109}" srcOrd="37" destOrd="0" presId="urn:microsoft.com/office/officeart/2008/layout/HexagonCluster"/>
    <dgm:cxn modelId="{E6BF6528-7D31-49B1-97AD-64C595CD09BD}" type="presParOf" srcId="{0D08E58E-05C8-4680-8157-01E8C966B109}" destId="{B8F8210C-F237-40F4-A08A-9D02FCE9342B}" srcOrd="0" destOrd="0" presId="urn:microsoft.com/office/officeart/2008/layout/HexagonCluster"/>
    <dgm:cxn modelId="{475CFEED-0E12-4512-839F-8CDB93D23946}" type="presParOf" srcId="{222B24A1-9319-4D87-83C9-3078EEFA8B53}" destId="{9FE13F68-A1EA-465E-A197-F40506522C3C}" srcOrd="38" destOrd="0" presId="urn:microsoft.com/office/officeart/2008/layout/HexagonCluster"/>
    <dgm:cxn modelId="{613468B2-3BBD-4C61-B817-BB10756870BA}" type="presParOf" srcId="{9FE13F68-A1EA-465E-A197-F40506522C3C}" destId="{4ADFAAB7-6D07-4611-B984-556AC10A5505}" srcOrd="0" destOrd="0" presId="urn:microsoft.com/office/officeart/2008/layout/HexagonCluster"/>
    <dgm:cxn modelId="{A9A123A8-427E-426C-A796-3F69F00996D1}" type="presParOf" srcId="{222B24A1-9319-4D87-83C9-3078EEFA8B53}" destId="{4668B631-D311-4462-9D41-716F6B0045F8}" srcOrd="39" destOrd="0" presId="urn:microsoft.com/office/officeart/2008/layout/HexagonCluster"/>
    <dgm:cxn modelId="{2A9E3871-CF34-4053-9F2F-32837C1FE043}" type="presParOf" srcId="{4668B631-D311-4462-9D41-716F6B0045F8}" destId="{54CDA425-66B8-4A0A-B291-2724E1715CC9}" srcOrd="0" destOrd="0" presId="urn:microsoft.com/office/officeart/2008/layout/HexagonCluster"/>
    <dgm:cxn modelId="{9DFC71FF-DB58-4B7E-8FBE-56BAFEC53B1C}" type="presParOf" srcId="{222B24A1-9319-4D87-83C9-3078EEFA8B53}" destId="{977FF460-59E9-49E3-B124-E84AED650C15}" srcOrd="40" destOrd="0" presId="urn:microsoft.com/office/officeart/2008/layout/HexagonCluster"/>
    <dgm:cxn modelId="{D2017259-A14A-4B9E-90E0-244AB73E79E0}" type="presParOf" srcId="{977FF460-59E9-49E3-B124-E84AED650C15}" destId="{2DC49696-F622-4E75-9428-B89FCC681CC6}" srcOrd="0" destOrd="0" presId="urn:microsoft.com/office/officeart/2008/layout/HexagonCluster"/>
    <dgm:cxn modelId="{655F4ECC-C0D8-4107-876A-5A3BCAFE1F35}" type="presParOf" srcId="{222B24A1-9319-4D87-83C9-3078EEFA8B53}" destId="{36318A19-F18B-409B-B8E3-84935D887EDC}" srcOrd="41" destOrd="0" presId="urn:microsoft.com/office/officeart/2008/layout/HexagonCluster"/>
    <dgm:cxn modelId="{A568588A-7188-4DC2-A142-C1BF47DF7750}" type="presParOf" srcId="{36318A19-F18B-409B-B8E3-84935D887EDC}" destId="{BBF60B87-19D5-4B67-8D5C-DBB770A8EC1C}" srcOrd="0" destOrd="0" presId="urn:microsoft.com/office/officeart/2008/layout/HexagonCluster"/>
    <dgm:cxn modelId="{0208EDC0-558A-417B-81FD-537681855006}" type="presParOf" srcId="{222B24A1-9319-4D87-83C9-3078EEFA8B53}" destId="{07022668-79D1-4670-97BE-8857E7E52E4E}" srcOrd="42" destOrd="0" presId="urn:microsoft.com/office/officeart/2008/layout/HexagonCluster"/>
    <dgm:cxn modelId="{9803CB86-E202-4B76-80CF-9D4CAB020CB7}" type="presParOf" srcId="{07022668-79D1-4670-97BE-8857E7E52E4E}" destId="{BCC9C9A4-C64A-4647-89CC-0CF9C05784A7}" srcOrd="0" destOrd="0" presId="urn:microsoft.com/office/officeart/2008/layout/HexagonCluster"/>
    <dgm:cxn modelId="{5617B3CC-0FA1-4AF9-B355-3ED657AB553F}" type="presParOf" srcId="{222B24A1-9319-4D87-83C9-3078EEFA8B53}" destId="{6991556B-11F3-4B1A-BC76-DD0A72306776}" srcOrd="43" destOrd="0" presId="urn:microsoft.com/office/officeart/2008/layout/HexagonCluster"/>
    <dgm:cxn modelId="{C49A571C-6F1A-4DED-9EA1-6AA3D04080A1}" type="presParOf" srcId="{6991556B-11F3-4B1A-BC76-DD0A72306776}" destId="{6C77ACD6-3024-4C65-BC65-DCE325219762}" srcOrd="0" destOrd="0" presId="urn:microsoft.com/office/officeart/2008/layout/HexagonCluster"/>
    <dgm:cxn modelId="{E01B3F2B-EA18-4F21-9015-91F52D4845A2}" type="presParOf" srcId="{222B24A1-9319-4D87-83C9-3078EEFA8B53}" destId="{B81AE762-D319-4B09-A307-4C660DCBA0D1}" srcOrd="44" destOrd="0" presId="urn:microsoft.com/office/officeart/2008/layout/HexagonCluster"/>
    <dgm:cxn modelId="{A8A6DC45-B8F8-4A15-97CC-F9892720BD51}" type="presParOf" srcId="{B81AE762-D319-4B09-A307-4C660DCBA0D1}" destId="{125F4F97-D1AC-4DBB-BFC7-ACAA3EB1EC0B}" srcOrd="0" destOrd="0" presId="urn:microsoft.com/office/officeart/2008/layout/HexagonCluster"/>
    <dgm:cxn modelId="{1FA26B6D-18D8-4AF9-8DE3-1BD1256431F3}" type="presParOf" srcId="{222B24A1-9319-4D87-83C9-3078EEFA8B53}" destId="{E11BE94A-DC29-46F6-841D-AFB87058CFFD}" srcOrd="45" destOrd="0" presId="urn:microsoft.com/office/officeart/2008/layout/HexagonCluster"/>
    <dgm:cxn modelId="{7FE1D54F-4C93-4599-BD18-073A827FC18D}" type="presParOf" srcId="{E11BE94A-DC29-46F6-841D-AFB87058CFFD}" destId="{FFDADCE1-04B9-4ACC-9F07-5978789CB3CE}" srcOrd="0" destOrd="0" presId="urn:microsoft.com/office/officeart/2008/layout/HexagonCluster"/>
    <dgm:cxn modelId="{8B0D9AB0-FFE3-4CA1-AA6F-778BD3E4FF9D}" type="presParOf" srcId="{222B24A1-9319-4D87-83C9-3078EEFA8B53}" destId="{6604256F-4E12-4B06-9621-921ADABE8668}" srcOrd="46" destOrd="0" presId="urn:microsoft.com/office/officeart/2008/layout/HexagonCluster"/>
    <dgm:cxn modelId="{48063D73-F4C5-4A51-BC83-9877D7FF8AFF}" type="presParOf" srcId="{6604256F-4E12-4B06-9621-921ADABE8668}" destId="{4C9E1D7A-8EC4-4F82-9228-20CDB900B6AE}" srcOrd="0" destOrd="0" presId="urn:microsoft.com/office/officeart/2008/layout/HexagonCluster"/>
    <dgm:cxn modelId="{D0443B9D-EE3A-422D-B544-2512C1A20B7E}" type="presParOf" srcId="{222B24A1-9319-4D87-83C9-3078EEFA8B53}" destId="{44A3008D-2491-47F8-99C5-D34AFF3E0433}" srcOrd="47" destOrd="0" presId="urn:microsoft.com/office/officeart/2008/layout/HexagonCluster"/>
    <dgm:cxn modelId="{591086D2-7965-4F76-A3DA-1125851B725E}" type="presParOf" srcId="{44A3008D-2491-47F8-99C5-D34AFF3E0433}" destId="{3BD6A455-3FB7-4324-B736-B3B4BD480700}" srcOrd="0" destOrd="0" presId="urn:microsoft.com/office/officeart/2008/layout/HexagonCluster"/>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228092-6A58-478A-A547-D233ADCF3362}" type="doc">
      <dgm:prSet loTypeId="urn:microsoft.com/office/officeart/2005/8/layout/cycle2" loCatId="cycle" qsTypeId="urn:microsoft.com/office/officeart/2005/8/quickstyle/3d2" qsCatId="3D" csTypeId="urn:microsoft.com/office/officeart/2005/8/colors/accent2_1" csCatId="accent2" phldr="1"/>
      <dgm:spPr/>
      <dgm:t>
        <a:bodyPr/>
        <a:lstStyle/>
        <a:p>
          <a:endParaRPr lang="en-US"/>
        </a:p>
      </dgm:t>
    </dgm:pt>
    <dgm:pt modelId="{2530ABAF-5C95-499C-A3C3-DBA0AE967B41}">
      <dgm:prSet phldrT="[Text]" custT="1"/>
      <dgm:spPr/>
      <dgm:t>
        <a:bodyPr/>
        <a:lstStyle/>
        <a:p>
          <a:r>
            <a:rPr lang="en-US" sz="1000" b="1" dirty="0" smtClean="0">
              <a:latin typeface="Calibri" pitchFamily="34" charset="0"/>
              <a:cs typeface="Calibri" pitchFamily="34" charset="0"/>
            </a:rPr>
            <a:t>Vendors</a:t>
          </a:r>
          <a:endParaRPr lang="en-US" sz="1000" b="1" dirty="0">
            <a:latin typeface="Calibri" pitchFamily="34" charset="0"/>
            <a:cs typeface="Calibri" pitchFamily="34" charset="0"/>
          </a:endParaRPr>
        </a:p>
      </dgm:t>
    </dgm:pt>
    <dgm:pt modelId="{A9AB6302-62ED-42D5-9D79-9CE88B09D5B4}" type="parTrans" cxnId="{C4A7B8D8-E037-4033-9959-3240D404C7F6}">
      <dgm:prSet/>
      <dgm:spPr/>
      <dgm:t>
        <a:bodyPr/>
        <a:lstStyle/>
        <a:p>
          <a:endParaRPr lang="en-US" sz="1000" b="1"/>
        </a:p>
      </dgm:t>
    </dgm:pt>
    <dgm:pt modelId="{8CDFED63-C8EE-473F-B902-04824512EE03}" type="sibTrans" cxnId="{C4A7B8D8-E037-4033-9959-3240D404C7F6}">
      <dgm:prSet custT="1"/>
      <dgm:spPr>
        <a:solidFill>
          <a:srgbClr val="FFC000"/>
        </a:solidFill>
      </dgm:spPr>
      <dgm:t>
        <a:bodyPr/>
        <a:lstStyle/>
        <a:p>
          <a:endParaRPr lang="en-US" sz="1000" b="1"/>
        </a:p>
      </dgm:t>
    </dgm:pt>
    <dgm:pt modelId="{ED2723B5-871A-4348-917B-0DF26B872471}">
      <dgm:prSet phldrT="[Text]" custT="1"/>
      <dgm:spPr/>
      <dgm:t>
        <a:bodyPr/>
        <a:lstStyle/>
        <a:p>
          <a:r>
            <a:rPr lang="en-US" sz="1000" b="1" dirty="0" smtClean="0">
              <a:latin typeface="Calibri" pitchFamily="34" charset="0"/>
              <a:cs typeface="Calibri" pitchFamily="34" charset="0"/>
            </a:rPr>
            <a:t>Sales Agents</a:t>
          </a:r>
          <a:endParaRPr lang="en-US" sz="1000" b="1" dirty="0">
            <a:latin typeface="Calibri" pitchFamily="34" charset="0"/>
            <a:cs typeface="Calibri" pitchFamily="34" charset="0"/>
          </a:endParaRPr>
        </a:p>
      </dgm:t>
    </dgm:pt>
    <dgm:pt modelId="{6116496A-4E1A-4382-8334-F3B96E36AE74}" type="parTrans" cxnId="{BDD09F98-7E31-4EC6-BD4C-B26D946BB929}">
      <dgm:prSet/>
      <dgm:spPr/>
      <dgm:t>
        <a:bodyPr/>
        <a:lstStyle/>
        <a:p>
          <a:endParaRPr lang="en-US" sz="1000" b="1"/>
        </a:p>
      </dgm:t>
    </dgm:pt>
    <dgm:pt modelId="{2BB418B3-DE33-4616-8182-A40A9FBB8A66}" type="sibTrans" cxnId="{BDD09F98-7E31-4EC6-BD4C-B26D946BB929}">
      <dgm:prSet custT="1"/>
      <dgm:spPr>
        <a:solidFill>
          <a:srgbClr val="FFC000"/>
        </a:solidFill>
      </dgm:spPr>
      <dgm:t>
        <a:bodyPr/>
        <a:lstStyle/>
        <a:p>
          <a:endParaRPr lang="en-US" sz="1000" b="1"/>
        </a:p>
      </dgm:t>
    </dgm:pt>
    <dgm:pt modelId="{4C8C957A-2B3B-439C-896A-5A95858DF393}">
      <dgm:prSet phldrT="[Text]" custT="1"/>
      <dgm:spPr/>
      <dgm:t>
        <a:bodyPr/>
        <a:lstStyle/>
        <a:p>
          <a:r>
            <a:rPr lang="en-US" sz="1000" b="1" dirty="0" smtClean="0">
              <a:latin typeface="Calibri" pitchFamily="34" charset="0"/>
              <a:cs typeface="Calibri" pitchFamily="34" charset="0"/>
            </a:rPr>
            <a:t>Market makers</a:t>
          </a:r>
          <a:endParaRPr lang="en-US" sz="1000" b="1" dirty="0">
            <a:latin typeface="Calibri" pitchFamily="34" charset="0"/>
            <a:cs typeface="Calibri" pitchFamily="34" charset="0"/>
          </a:endParaRPr>
        </a:p>
      </dgm:t>
    </dgm:pt>
    <dgm:pt modelId="{266F39AE-2B93-4351-81D9-F6103CBBE159}" type="parTrans" cxnId="{178C71FB-002B-46C9-8F33-53349A64DF43}">
      <dgm:prSet/>
      <dgm:spPr/>
      <dgm:t>
        <a:bodyPr/>
        <a:lstStyle/>
        <a:p>
          <a:endParaRPr lang="en-US" sz="1000" b="1"/>
        </a:p>
      </dgm:t>
    </dgm:pt>
    <dgm:pt modelId="{A7774EAD-2F6B-49FF-A304-13104F5BFC55}" type="sibTrans" cxnId="{178C71FB-002B-46C9-8F33-53349A64DF43}">
      <dgm:prSet custT="1"/>
      <dgm:spPr>
        <a:solidFill>
          <a:srgbClr val="FFC000"/>
        </a:solidFill>
      </dgm:spPr>
      <dgm:t>
        <a:bodyPr/>
        <a:lstStyle/>
        <a:p>
          <a:endParaRPr lang="en-US" sz="1000" b="1"/>
        </a:p>
      </dgm:t>
    </dgm:pt>
    <dgm:pt modelId="{95542BDE-4EAC-4B31-80B3-79503425BE6B}">
      <dgm:prSet phldrT="[Text]" custT="1"/>
      <dgm:spPr/>
      <dgm:t>
        <a:bodyPr/>
        <a:lstStyle/>
        <a:p>
          <a:r>
            <a:rPr lang="en-US" sz="1000" b="1" dirty="0" smtClean="0">
              <a:latin typeface="Calibri" pitchFamily="34" charset="0"/>
              <a:cs typeface="Calibri" pitchFamily="34" charset="0"/>
            </a:rPr>
            <a:t>Credit information Providers </a:t>
          </a:r>
          <a:endParaRPr lang="en-US" sz="1000" b="1" dirty="0">
            <a:latin typeface="Calibri" pitchFamily="34" charset="0"/>
            <a:cs typeface="Calibri" pitchFamily="34" charset="0"/>
          </a:endParaRPr>
        </a:p>
      </dgm:t>
    </dgm:pt>
    <dgm:pt modelId="{30258D4B-9856-444A-B722-5577D6626B39}" type="parTrans" cxnId="{40302517-A9F6-4008-9D59-39088B2D8071}">
      <dgm:prSet/>
      <dgm:spPr/>
      <dgm:t>
        <a:bodyPr/>
        <a:lstStyle/>
        <a:p>
          <a:endParaRPr lang="en-US" sz="1000" b="1"/>
        </a:p>
      </dgm:t>
    </dgm:pt>
    <dgm:pt modelId="{5C44D395-DE28-49BB-941E-C042323D2CC7}" type="sibTrans" cxnId="{40302517-A9F6-4008-9D59-39088B2D8071}">
      <dgm:prSet custT="1"/>
      <dgm:spPr>
        <a:solidFill>
          <a:srgbClr val="FFC000"/>
        </a:solidFill>
      </dgm:spPr>
      <dgm:t>
        <a:bodyPr/>
        <a:lstStyle/>
        <a:p>
          <a:endParaRPr lang="en-US" sz="1000" b="1"/>
        </a:p>
      </dgm:t>
    </dgm:pt>
    <dgm:pt modelId="{F165B595-62A2-41D4-93DF-2A581052D5F1}">
      <dgm:prSet phldrT="[Text]" custT="1"/>
      <dgm:spPr/>
      <dgm:t>
        <a:bodyPr/>
        <a:lstStyle/>
        <a:p>
          <a:r>
            <a:rPr lang="en-US" sz="1000" b="1" dirty="0" smtClean="0">
              <a:latin typeface="Calibri" pitchFamily="34" charset="0"/>
              <a:cs typeface="Calibri" pitchFamily="34" charset="0"/>
            </a:rPr>
            <a:t>Constructors</a:t>
          </a:r>
          <a:endParaRPr lang="en-US" sz="1000" b="1" dirty="0">
            <a:latin typeface="Calibri" pitchFamily="34" charset="0"/>
            <a:cs typeface="Calibri" pitchFamily="34" charset="0"/>
          </a:endParaRPr>
        </a:p>
      </dgm:t>
    </dgm:pt>
    <dgm:pt modelId="{442B770A-16E8-4025-A38C-E5751305EFA7}" type="parTrans" cxnId="{F8329EE6-FE63-440B-97E6-51CE17132DDC}">
      <dgm:prSet/>
      <dgm:spPr/>
      <dgm:t>
        <a:bodyPr/>
        <a:lstStyle/>
        <a:p>
          <a:endParaRPr lang="en-US" sz="1000" b="1"/>
        </a:p>
      </dgm:t>
    </dgm:pt>
    <dgm:pt modelId="{19426513-12D2-4737-A655-24E985D4C541}" type="sibTrans" cxnId="{F8329EE6-FE63-440B-97E6-51CE17132DDC}">
      <dgm:prSet custT="1"/>
      <dgm:spPr>
        <a:solidFill>
          <a:srgbClr val="FFC000"/>
        </a:solidFill>
      </dgm:spPr>
      <dgm:t>
        <a:bodyPr/>
        <a:lstStyle/>
        <a:p>
          <a:endParaRPr lang="en-US" sz="1000" b="1"/>
        </a:p>
      </dgm:t>
    </dgm:pt>
    <dgm:pt modelId="{EE704AEC-5E93-4EF0-9B2F-49FEC45CB8F3}">
      <dgm:prSet phldrT="[Text]" custT="1"/>
      <dgm:spPr/>
      <dgm:t>
        <a:bodyPr/>
        <a:lstStyle/>
        <a:p>
          <a:r>
            <a:rPr lang="en-US" sz="1000" b="1" dirty="0" smtClean="0">
              <a:latin typeface="Calibri" pitchFamily="34" charset="0"/>
              <a:cs typeface="Calibri" pitchFamily="34" charset="0"/>
            </a:rPr>
            <a:t>Clearance companies</a:t>
          </a:r>
          <a:endParaRPr lang="en-US" sz="1000" b="1" dirty="0">
            <a:latin typeface="Calibri" pitchFamily="34" charset="0"/>
            <a:cs typeface="Calibri" pitchFamily="34" charset="0"/>
          </a:endParaRPr>
        </a:p>
      </dgm:t>
    </dgm:pt>
    <dgm:pt modelId="{E8C19256-9E9F-4169-B6B3-33AFF9E108F1}" type="parTrans" cxnId="{3730D6A1-8EBF-4E32-99AE-2D95C2C1990D}">
      <dgm:prSet/>
      <dgm:spPr/>
      <dgm:t>
        <a:bodyPr/>
        <a:lstStyle/>
        <a:p>
          <a:endParaRPr lang="en-US" sz="1000" b="1"/>
        </a:p>
      </dgm:t>
    </dgm:pt>
    <dgm:pt modelId="{CC092FE2-9FD5-4832-8198-A00B9DE18E4D}" type="sibTrans" cxnId="{3730D6A1-8EBF-4E32-99AE-2D95C2C1990D}">
      <dgm:prSet custT="1"/>
      <dgm:spPr>
        <a:solidFill>
          <a:srgbClr val="FFC000"/>
        </a:solidFill>
      </dgm:spPr>
      <dgm:t>
        <a:bodyPr/>
        <a:lstStyle/>
        <a:p>
          <a:endParaRPr lang="en-US" sz="1000" b="1"/>
        </a:p>
      </dgm:t>
    </dgm:pt>
    <dgm:pt modelId="{3A6041F4-0BC7-49A1-A1D0-A09D780A0C95}">
      <dgm:prSet phldrT="[Text]" custT="1"/>
      <dgm:spPr/>
      <dgm:t>
        <a:bodyPr/>
        <a:lstStyle/>
        <a:p>
          <a:r>
            <a:rPr lang="en-US" sz="1000" b="1" dirty="0" smtClean="0">
              <a:latin typeface="Calibri" pitchFamily="34" charset="0"/>
              <a:cs typeface="Calibri" pitchFamily="34" charset="0"/>
            </a:rPr>
            <a:t>Central Banks</a:t>
          </a:r>
          <a:endParaRPr lang="en-US" sz="1000" b="1" dirty="0">
            <a:latin typeface="Calibri" pitchFamily="34" charset="0"/>
            <a:cs typeface="Calibri" pitchFamily="34" charset="0"/>
          </a:endParaRPr>
        </a:p>
      </dgm:t>
    </dgm:pt>
    <dgm:pt modelId="{8063564C-AD14-4F11-9435-2D57482A0A95}" type="parTrans" cxnId="{BCEF88FD-923A-4ACE-A190-7E783064A52B}">
      <dgm:prSet/>
      <dgm:spPr/>
      <dgm:t>
        <a:bodyPr/>
        <a:lstStyle/>
        <a:p>
          <a:endParaRPr lang="en-US" sz="1000" b="1"/>
        </a:p>
      </dgm:t>
    </dgm:pt>
    <dgm:pt modelId="{A27A1F60-E05A-4ED1-AE46-3D0247C3B759}" type="sibTrans" cxnId="{BCEF88FD-923A-4ACE-A190-7E783064A52B}">
      <dgm:prSet custT="1"/>
      <dgm:spPr>
        <a:solidFill>
          <a:srgbClr val="FFC000"/>
        </a:solidFill>
      </dgm:spPr>
      <dgm:t>
        <a:bodyPr/>
        <a:lstStyle/>
        <a:p>
          <a:endParaRPr lang="en-US" sz="1000" b="1"/>
        </a:p>
      </dgm:t>
    </dgm:pt>
    <dgm:pt modelId="{3DDF0DC7-F79C-479E-9B35-823ABBFA7B78}">
      <dgm:prSet phldrT="[Text]" custT="1"/>
      <dgm:spPr/>
      <dgm:t>
        <a:bodyPr/>
        <a:lstStyle/>
        <a:p>
          <a:r>
            <a:rPr lang="en-US" sz="1000" b="1" dirty="0" smtClean="0">
              <a:latin typeface="Calibri" pitchFamily="34" charset="0"/>
              <a:cs typeface="Calibri" pitchFamily="34" charset="0"/>
            </a:rPr>
            <a:t>Banks</a:t>
          </a:r>
          <a:endParaRPr lang="en-US" sz="1000" b="1" dirty="0">
            <a:latin typeface="Calibri" pitchFamily="34" charset="0"/>
            <a:cs typeface="Calibri" pitchFamily="34" charset="0"/>
          </a:endParaRPr>
        </a:p>
      </dgm:t>
    </dgm:pt>
    <dgm:pt modelId="{A9B195F6-D7BD-45A6-B685-10A64EE83831}" type="parTrans" cxnId="{D2722634-6DB0-4384-80FC-085F5B6F652D}">
      <dgm:prSet/>
      <dgm:spPr/>
      <dgm:t>
        <a:bodyPr/>
        <a:lstStyle/>
        <a:p>
          <a:endParaRPr lang="en-US" sz="1000" b="1"/>
        </a:p>
      </dgm:t>
    </dgm:pt>
    <dgm:pt modelId="{550D0150-B3BB-43C8-B3D8-F14B1E8C5EE8}" type="sibTrans" cxnId="{D2722634-6DB0-4384-80FC-085F5B6F652D}">
      <dgm:prSet custT="1"/>
      <dgm:spPr>
        <a:solidFill>
          <a:srgbClr val="FFC000"/>
        </a:solidFill>
      </dgm:spPr>
      <dgm:t>
        <a:bodyPr/>
        <a:lstStyle/>
        <a:p>
          <a:endParaRPr lang="en-US" sz="1000" b="1"/>
        </a:p>
      </dgm:t>
    </dgm:pt>
    <dgm:pt modelId="{690DC885-B788-4A56-AAEB-C3EE491F3135}">
      <dgm:prSet phldrT="[Text]" custT="1"/>
      <dgm:spPr/>
      <dgm:t>
        <a:bodyPr/>
        <a:lstStyle/>
        <a:p>
          <a:r>
            <a:rPr lang="en-US" sz="1000" b="1" dirty="0" smtClean="0">
              <a:latin typeface="Calibri" pitchFamily="34" charset="0"/>
              <a:cs typeface="Calibri" pitchFamily="34" charset="0"/>
            </a:rPr>
            <a:t>Guarantors</a:t>
          </a:r>
          <a:endParaRPr lang="en-US" sz="1000" b="1" dirty="0">
            <a:latin typeface="Calibri" pitchFamily="34" charset="0"/>
            <a:cs typeface="Calibri" pitchFamily="34" charset="0"/>
          </a:endParaRPr>
        </a:p>
      </dgm:t>
    </dgm:pt>
    <dgm:pt modelId="{5DCB5DFE-AF3A-4959-8917-022FB0A4FC82}" type="parTrans" cxnId="{BEBE1C42-9CD3-4480-A5B3-549258DB9E7C}">
      <dgm:prSet/>
      <dgm:spPr/>
      <dgm:t>
        <a:bodyPr/>
        <a:lstStyle/>
        <a:p>
          <a:endParaRPr lang="en-US" sz="1000" b="1"/>
        </a:p>
      </dgm:t>
    </dgm:pt>
    <dgm:pt modelId="{F8311E6E-B0AA-4D1F-831C-7787A2828933}" type="sibTrans" cxnId="{BEBE1C42-9CD3-4480-A5B3-549258DB9E7C}">
      <dgm:prSet custT="1"/>
      <dgm:spPr>
        <a:solidFill>
          <a:srgbClr val="FFC000"/>
        </a:solidFill>
      </dgm:spPr>
      <dgm:t>
        <a:bodyPr/>
        <a:lstStyle/>
        <a:p>
          <a:endParaRPr lang="en-US" sz="1000" b="1"/>
        </a:p>
      </dgm:t>
    </dgm:pt>
    <dgm:pt modelId="{7690DA22-9B1F-4C4B-A76F-226E5DFC1F07}">
      <dgm:prSet phldrT="[Text]" custT="1"/>
      <dgm:spPr/>
      <dgm:t>
        <a:bodyPr/>
        <a:lstStyle/>
        <a:p>
          <a:r>
            <a:rPr lang="en-US" sz="1000" b="1" dirty="0" smtClean="0">
              <a:latin typeface="Calibri" pitchFamily="34" charset="0"/>
              <a:cs typeface="Calibri" pitchFamily="34" charset="0"/>
            </a:rPr>
            <a:t>Financers </a:t>
          </a:r>
          <a:endParaRPr lang="en-US" sz="1000" b="1" dirty="0">
            <a:latin typeface="Calibri" pitchFamily="34" charset="0"/>
            <a:cs typeface="Calibri" pitchFamily="34" charset="0"/>
          </a:endParaRPr>
        </a:p>
      </dgm:t>
    </dgm:pt>
    <dgm:pt modelId="{68F4B8D4-05F1-43E5-9E77-DF0B8F2C95C1}" type="parTrans" cxnId="{9FE0145A-0584-420E-87B6-9FDE047DFAD7}">
      <dgm:prSet/>
      <dgm:spPr/>
      <dgm:t>
        <a:bodyPr/>
        <a:lstStyle/>
        <a:p>
          <a:endParaRPr lang="en-US" sz="1000" b="1"/>
        </a:p>
      </dgm:t>
    </dgm:pt>
    <dgm:pt modelId="{3E127F03-B6C6-4048-A9C9-96ED614896A7}" type="sibTrans" cxnId="{9FE0145A-0584-420E-87B6-9FDE047DFAD7}">
      <dgm:prSet custT="1"/>
      <dgm:spPr>
        <a:solidFill>
          <a:srgbClr val="FFC000"/>
        </a:solidFill>
      </dgm:spPr>
      <dgm:t>
        <a:bodyPr/>
        <a:lstStyle/>
        <a:p>
          <a:endParaRPr lang="en-US" sz="1000" b="1"/>
        </a:p>
      </dgm:t>
    </dgm:pt>
    <dgm:pt modelId="{979D4234-719F-4281-8407-7CB34F8A062B}">
      <dgm:prSet phldrT="[Text]" custT="1"/>
      <dgm:spPr/>
      <dgm:t>
        <a:bodyPr/>
        <a:lstStyle/>
        <a:p>
          <a:r>
            <a:rPr lang="en-US" sz="1000" b="1" dirty="0" smtClean="0">
              <a:latin typeface="Calibri" pitchFamily="34" charset="0"/>
              <a:cs typeface="Calibri" pitchFamily="34" charset="0"/>
            </a:rPr>
            <a:t>Customers</a:t>
          </a:r>
          <a:endParaRPr lang="en-US" sz="1000" b="1" dirty="0">
            <a:latin typeface="Calibri" pitchFamily="34" charset="0"/>
            <a:cs typeface="Calibri" pitchFamily="34" charset="0"/>
          </a:endParaRPr>
        </a:p>
      </dgm:t>
    </dgm:pt>
    <dgm:pt modelId="{E936EF32-0C32-4A5F-BA20-E2D2859A4913}" type="parTrans" cxnId="{6A90A07E-C7E1-43BE-AD70-3AFDF61A43D5}">
      <dgm:prSet/>
      <dgm:spPr/>
      <dgm:t>
        <a:bodyPr/>
        <a:lstStyle/>
        <a:p>
          <a:endParaRPr lang="en-US" sz="1000" b="1"/>
        </a:p>
      </dgm:t>
    </dgm:pt>
    <dgm:pt modelId="{1C7E61B7-13D9-4443-82D1-BA1160088FB4}" type="sibTrans" cxnId="{6A90A07E-C7E1-43BE-AD70-3AFDF61A43D5}">
      <dgm:prSet custT="1"/>
      <dgm:spPr>
        <a:solidFill>
          <a:srgbClr val="FFC000"/>
        </a:solidFill>
      </dgm:spPr>
      <dgm:t>
        <a:bodyPr/>
        <a:lstStyle/>
        <a:p>
          <a:endParaRPr lang="en-US" sz="1000" b="1"/>
        </a:p>
      </dgm:t>
    </dgm:pt>
    <dgm:pt modelId="{0C2F8C42-355A-4D5A-A9E2-8057F6C26C31}">
      <dgm:prSet phldrT="[Text]" custT="1"/>
      <dgm:spPr/>
      <dgm:t>
        <a:bodyPr/>
        <a:lstStyle/>
        <a:p>
          <a:r>
            <a:rPr lang="en-US" sz="1000" b="1" dirty="0" smtClean="0">
              <a:latin typeface="Calibri" pitchFamily="34" charset="0"/>
              <a:cs typeface="Calibri" pitchFamily="34" charset="0"/>
            </a:rPr>
            <a:t>Employees</a:t>
          </a:r>
          <a:endParaRPr lang="en-US" sz="1000" b="1" dirty="0">
            <a:latin typeface="Calibri" pitchFamily="34" charset="0"/>
            <a:cs typeface="Calibri" pitchFamily="34" charset="0"/>
          </a:endParaRPr>
        </a:p>
      </dgm:t>
    </dgm:pt>
    <dgm:pt modelId="{6BC7A3E6-597E-4474-8544-65EA1B179260}" type="parTrans" cxnId="{F6866A3A-1B33-4B67-9CF0-8555725AF721}">
      <dgm:prSet/>
      <dgm:spPr/>
      <dgm:t>
        <a:bodyPr/>
        <a:lstStyle/>
        <a:p>
          <a:endParaRPr lang="en-US" sz="1000" b="1"/>
        </a:p>
      </dgm:t>
    </dgm:pt>
    <dgm:pt modelId="{389AE42D-9163-4A90-89C6-2F2F2C3F2DC9}" type="sibTrans" cxnId="{F6866A3A-1B33-4B67-9CF0-8555725AF721}">
      <dgm:prSet custT="1"/>
      <dgm:spPr>
        <a:solidFill>
          <a:srgbClr val="FFC000"/>
        </a:solidFill>
      </dgm:spPr>
      <dgm:t>
        <a:bodyPr/>
        <a:lstStyle/>
        <a:p>
          <a:endParaRPr lang="en-US" sz="1000" b="1"/>
        </a:p>
      </dgm:t>
    </dgm:pt>
    <dgm:pt modelId="{D67DA7CF-1C17-4E80-9959-74C8A2FA85E7}" type="pres">
      <dgm:prSet presAssocID="{2E228092-6A58-478A-A547-D233ADCF3362}" presName="cycle" presStyleCnt="0">
        <dgm:presLayoutVars>
          <dgm:dir/>
          <dgm:resizeHandles val="exact"/>
        </dgm:presLayoutVars>
      </dgm:prSet>
      <dgm:spPr/>
      <dgm:t>
        <a:bodyPr/>
        <a:lstStyle/>
        <a:p>
          <a:endParaRPr lang="en-US"/>
        </a:p>
      </dgm:t>
    </dgm:pt>
    <dgm:pt modelId="{709FEE84-E181-4362-87E8-D46B01582065}" type="pres">
      <dgm:prSet presAssocID="{2530ABAF-5C95-499C-A3C3-DBA0AE967B41}" presName="node" presStyleLbl="node1" presStyleIdx="0" presStyleCnt="12">
        <dgm:presLayoutVars>
          <dgm:bulletEnabled val="1"/>
        </dgm:presLayoutVars>
      </dgm:prSet>
      <dgm:spPr/>
      <dgm:t>
        <a:bodyPr/>
        <a:lstStyle/>
        <a:p>
          <a:endParaRPr lang="en-US"/>
        </a:p>
      </dgm:t>
    </dgm:pt>
    <dgm:pt modelId="{DC02FBC3-8D51-42A1-9A69-46BCA0342EC1}" type="pres">
      <dgm:prSet presAssocID="{8CDFED63-C8EE-473F-B902-04824512EE03}" presName="sibTrans" presStyleLbl="sibTrans2D1" presStyleIdx="0" presStyleCnt="12"/>
      <dgm:spPr/>
      <dgm:t>
        <a:bodyPr/>
        <a:lstStyle/>
        <a:p>
          <a:endParaRPr lang="en-US"/>
        </a:p>
      </dgm:t>
    </dgm:pt>
    <dgm:pt modelId="{BC8F41F3-85BF-4892-B990-2D64E8036EC7}" type="pres">
      <dgm:prSet presAssocID="{8CDFED63-C8EE-473F-B902-04824512EE03}" presName="connectorText" presStyleLbl="sibTrans2D1" presStyleIdx="0" presStyleCnt="12"/>
      <dgm:spPr/>
      <dgm:t>
        <a:bodyPr/>
        <a:lstStyle/>
        <a:p>
          <a:endParaRPr lang="en-US"/>
        </a:p>
      </dgm:t>
    </dgm:pt>
    <dgm:pt modelId="{1B9982DD-BEDA-4A6A-A655-BF89A58F8C38}" type="pres">
      <dgm:prSet presAssocID="{ED2723B5-871A-4348-917B-0DF26B872471}" presName="node" presStyleLbl="node1" presStyleIdx="1" presStyleCnt="12">
        <dgm:presLayoutVars>
          <dgm:bulletEnabled val="1"/>
        </dgm:presLayoutVars>
      </dgm:prSet>
      <dgm:spPr/>
      <dgm:t>
        <a:bodyPr/>
        <a:lstStyle/>
        <a:p>
          <a:endParaRPr lang="en-US"/>
        </a:p>
      </dgm:t>
    </dgm:pt>
    <dgm:pt modelId="{DDFE2F4B-8004-4B5C-91F9-B9C1CB774A4F}" type="pres">
      <dgm:prSet presAssocID="{2BB418B3-DE33-4616-8182-A40A9FBB8A66}" presName="sibTrans" presStyleLbl="sibTrans2D1" presStyleIdx="1" presStyleCnt="12"/>
      <dgm:spPr/>
      <dgm:t>
        <a:bodyPr/>
        <a:lstStyle/>
        <a:p>
          <a:endParaRPr lang="en-US"/>
        </a:p>
      </dgm:t>
    </dgm:pt>
    <dgm:pt modelId="{2A9EB33F-B8C5-4584-83BC-7FAB919243D1}" type="pres">
      <dgm:prSet presAssocID="{2BB418B3-DE33-4616-8182-A40A9FBB8A66}" presName="connectorText" presStyleLbl="sibTrans2D1" presStyleIdx="1" presStyleCnt="12"/>
      <dgm:spPr/>
      <dgm:t>
        <a:bodyPr/>
        <a:lstStyle/>
        <a:p>
          <a:endParaRPr lang="en-US"/>
        </a:p>
      </dgm:t>
    </dgm:pt>
    <dgm:pt modelId="{52DB8BDE-49C4-4632-B8F5-CD5E072EEFE5}" type="pres">
      <dgm:prSet presAssocID="{4C8C957A-2B3B-439C-896A-5A95858DF393}" presName="node" presStyleLbl="node1" presStyleIdx="2" presStyleCnt="12">
        <dgm:presLayoutVars>
          <dgm:bulletEnabled val="1"/>
        </dgm:presLayoutVars>
      </dgm:prSet>
      <dgm:spPr/>
      <dgm:t>
        <a:bodyPr/>
        <a:lstStyle/>
        <a:p>
          <a:endParaRPr lang="en-US"/>
        </a:p>
      </dgm:t>
    </dgm:pt>
    <dgm:pt modelId="{1FD814C0-BCBE-41B7-AC8E-7DFBD3C38572}" type="pres">
      <dgm:prSet presAssocID="{A7774EAD-2F6B-49FF-A304-13104F5BFC55}" presName="sibTrans" presStyleLbl="sibTrans2D1" presStyleIdx="2" presStyleCnt="12"/>
      <dgm:spPr/>
      <dgm:t>
        <a:bodyPr/>
        <a:lstStyle/>
        <a:p>
          <a:endParaRPr lang="en-US"/>
        </a:p>
      </dgm:t>
    </dgm:pt>
    <dgm:pt modelId="{38B16C30-9F67-4B09-8ED7-486D3BAFFF96}" type="pres">
      <dgm:prSet presAssocID="{A7774EAD-2F6B-49FF-A304-13104F5BFC55}" presName="connectorText" presStyleLbl="sibTrans2D1" presStyleIdx="2" presStyleCnt="12"/>
      <dgm:spPr/>
      <dgm:t>
        <a:bodyPr/>
        <a:lstStyle/>
        <a:p>
          <a:endParaRPr lang="en-US"/>
        </a:p>
      </dgm:t>
    </dgm:pt>
    <dgm:pt modelId="{E1A2A7A7-3885-419F-8639-FE8525E51FBD}" type="pres">
      <dgm:prSet presAssocID="{95542BDE-4EAC-4B31-80B3-79503425BE6B}" presName="node" presStyleLbl="node1" presStyleIdx="3" presStyleCnt="12">
        <dgm:presLayoutVars>
          <dgm:bulletEnabled val="1"/>
        </dgm:presLayoutVars>
      </dgm:prSet>
      <dgm:spPr/>
      <dgm:t>
        <a:bodyPr/>
        <a:lstStyle/>
        <a:p>
          <a:endParaRPr lang="en-US"/>
        </a:p>
      </dgm:t>
    </dgm:pt>
    <dgm:pt modelId="{79CC22C5-03D0-441E-9B52-A99785168CAD}" type="pres">
      <dgm:prSet presAssocID="{5C44D395-DE28-49BB-941E-C042323D2CC7}" presName="sibTrans" presStyleLbl="sibTrans2D1" presStyleIdx="3" presStyleCnt="12"/>
      <dgm:spPr/>
      <dgm:t>
        <a:bodyPr/>
        <a:lstStyle/>
        <a:p>
          <a:endParaRPr lang="en-US"/>
        </a:p>
      </dgm:t>
    </dgm:pt>
    <dgm:pt modelId="{231F9E09-4E0B-48E3-BFAB-18F878400223}" type="pres">
      <dgm:prSet presAssocID="{5C44D395-DE28-49BB-941E-C042323D2CC7}" presName="connectorText" presStyleLbl="sibTrans2D1" presStyleIdx="3" presStyleCnt="12"/>
      <dgm:spPr/>
      <dgm:t>
        <a:bodyPr/>
        <a:lstStyle/>
        <a:p>
          <a:endParaRPr lang="en-US"/>
        </a:p>
      </dgm:t>
    </dgm:pt>
    <dgm:pt modelId="{D474083F-8B6B-4D1B-BC7E-D2BC23CD24BB}" type="pres">
      <dgm:prSet presAssocID="{F165B595-62A2-41D4-93DF-2A581052D5F1}" presName="node" presStyleLbl="node1" presStyleIdx="4" presStyleCnt="12">
        <dgm:presLayoutVars>
          <dgm:bulletEnabled val="1"/>
        </dgm:presLayoutVars>
      </dgm:prSet>
      <dgm:spPr/>
      <dgm:t>
        <a:bodyPr/>
        <a:lstStyle/>
        <a:p>
          <a:endParaRPr lang="en-US"/>
        </a:p>
      </dgm:t>
    </dgm:pt>
    <dgm:pt modelId="{CA28AB0B-DC15-48F7-9142-631D7BD82CCF}" type="pres">
      <dgm:prSet presAssocID="{19426513-12D2-4737-A655-24E985D4C541}" presName="sibTrans" presStyleLbl="sibTrans2D1" presStyleIdx="4" presStyleCnt="12"/>
      <dgm:spPr/>
      <dgm:t>
        <a:bodyPr/>
        <a:lstStyle/>
        <a:p>
          <a:endParaRPr lang="en-US"/>
        </a:p>
      </dgm:t>
    </dgm:pt>
    <dgm:pt modelId="{CB021111-6605-48FE-85C9-F7497E7E6CC8}" type="pres">
      <dgm:prSet presAssocID="{19426513-12D2-4737-A655-24E985D4C541}" presName="connectorText" presStyleLbl="sibTrans2D1" presStyleIdx="4" presStyleCnt="12"/>
      <dgm:spPr/>
      <dgm:t>
        <a:bodyPr/>
        <a:lstStyle/>
        <a:p>
          <a:endParaRPr lang="en-US"/>
        </a:p>
      </dgm:t>
    </dgm:pt>
    <dgm:pt modelId="{DECB5F26-3D29-478A-8799-9F29F8F282AD}" type="pres">
      <dgm:prSet presAssocID="{EE704AEC-5E93-4EF0-9B2F-49FEC45CB8F3}" presName="node" presStyleLbl="node1" presStyleIdx="5" presStyleCnt="12">
        <dgm:presLayoutVars>
          <dgm:bulletEnabled val="1"/>
        </dgm:presLayoutVars>
      </dgm:prSet>
      <dgm:spPr/>
      <dgm:t>
        <a:bodyPr/>
        <a:lstStyle/>
        <a:p>
          <a:endParaRPr lang="en-US"/>
        </a:p>
      </dgm:t>
    </dgm:pt>
    <dgm:pt modelId="{FC0171F6-8648-4934-BDE7-A18932D27D53}" type="pres">
      <dgm:prSet presAssocID="{CC092FE2-9FD5-4832-8198-A00B9DE18E4D}" presName="sibTrans" presStyleLbl="sibTrans2D1" presStyleIdx="5" presStyleCnt="12"/>
      <dgm:spPr/>
      <dgm:t>
        <a:bodyPr/>
        <a:lstStyle/>
        <a:p>
          <a:endParaRPr lang="en-US"/>
        </a:p>
      </dgm:t>
    </dgm:pt>
    <dgm:pt modelId="{4FFB71E7-66CD-4BCE-9437-51B0A50425E4}" type="pres">
      <dgm:prSet presAssocID="{CC092FE2-9FD5-4832-8198-A00B9DE18E4D}" presName="connectorText" presStyleLbl="sibTrans2D1" presStyleIdx="5" presStyleCnt="12"/>
      <dgm:spPr/>
      <dgm:t>
        <a:bodyPr/>
        <a:lstStyle/>
        <a:p>
          <a:endParaRPr lang="en-US"/>
        </a:p>
      </dgm:t>
    </dgm:pt>
    <dgm:pt modelId="{02B740E4-43C6-4F45-8CE9-CF84184709C8}" type="pres">
      <dgm:prSet presAssocID="{3A6041F4-0BC7-49A1-A1D0-A09D780A0C95}" presName="node" presStyleLbl="node1" presStyleIdx="6" presStyleCnt="12">
        <dgm:presLayoutVars>
          <dgm:bulletEnabled val="1"/>
        </dgm:presLayoutVars>
      </dgm:prSet>
      <dgm:spPr/>
      <dgm:t>
        <a:bodyPr/>
        <a:lstStyle/>
        <a:p>
          <a:endParaRPr lang="en-US"/>
        </a:p>
      </dgm:t>
    </dgm:pt>
    <dgm:pt modelId="{D33C307A-275B-4F14-9EAE-16C4D4D7A1D7}" type="pres">
      <dgm:prSet presAssocID="{A27A1F60-E05A-4ED1-AE46-3D0247C3B759}" presName="sibTrans" presStyleLbl="sibTrans2D1" presStyleIdx="6" presStyleCnt="12"/>
      <dgm:spPr/>
      <dgm:t>
        <a:bodyPr/>
        <a:lstStyle/>
        <a:p>
          <a:endParaRPr lang="en-US"/>
        </a:p>
      </dgm:t>
    </dgm:pt>
    <dgm:pt modelId="{223754F3-A043-4EAF-B0F5-417C5830E17B}" type="pres">
      <dgm:prSet presAssocID="{A27A1F60-E05A-4ED1-AE46-3D0247C3B759}" presName="connectorText" presStyleLbl="sibTrans2D1" presStyleIdx="6" presStyleCnt="12"/>
      <dgm:spPr/>
      <dgm:t>
        <a:bodyPr/>
        <a:lstStyle/>
        <a:p>
          <a:endParaRPr lang="en-US"/>
        </a:p>
      </dgm:t>
    </dgm:pt>
    <dgm:pt modelId="{D325B483-3C1B-4BF6-9017-97C1449720E2}" type="pres">
      <dgm:prSet presAssocID="{3DDF0DC7-F79C-479E-9B35-823ABBFA7B78}" presName="node" presStyleLbl="node1" presStyleIdx="7" presStyleCnt="12">
        <dgm:presLayoutVars>
          <dgm:bulletEnabled val="1"/>
        </dgm:presLayoutVars>
      </dgm:prSet>
      <dgm:spPr/>
      <dgm:t>
        <a:bodyPr/>
        <a:lstStyle/>
        <a:p>
          <a:endParaRPr lang="en-US"/>
        </a:p>
      </dgm:t>
    </dgm:pt>
    <dgm:pt modelId="{7C8979BC-506F-4DF7-ACF6-82DF745D52E2}" type="pres">
      <dgm:prSet presAssocID="{550D0150-B3BB-43C8-B3D8-F14B1E8C5EE8}" presName="sibTrans" presStyleLbl="sibTrans2D1" presStyleIdx="7" presStyleCnt="12"/>
      <dgm:spPr/>
      <dgm:t>
        <a:bodyPr/>
        <a:lstStyle/>
        <a:p>
          <a:endParaRPr lang="en-US"/>
        </a:p>
      </dgm:t>
    </dgm:pt>
    <dgm:pt modelId="{747DA5BB-C292-4810-A945-C9420B9142D3}" type="pres">
      <dgm:prSet presAssocID="{550D0150-B3BB-43C8-B3D8-F14B1E8C5EE8}" presName="connectorText" presStyleLbl="sibTrans2D1" presStyleIdx="7" presStyleCnt="12"/>
      <dgm:spPr/>
      <dgm:t>
        <a:bodyPr/>
        <a:lstStyle/>
        <a:p>
          <a:endParaRPr lang="en-US"/>
        </a:p>
      </dgm:t>
    </dgm:pt>
    <dgm:pt modelId="{9A4135BE-CA71-49FA-A66C-53DE7E5C0603}" type="pres">
      <dgm:prSet presAssocID="{690DC885-B788-4A56-AAEB-C3EE491F3135}" presName="node" presStyleLbl="node1" presStyleIdx="8" presStyleCnt="12">
        <dgm:presLayoutVars>
          <dgm:bulletEnabled val="1"/>
        </dgm:presLayoutVars>
      </dgm:prSet>
      <dgm:spPr/>
      <dgm:t>
        <a:bodyPr/>
        <a:lstStyle/>
        <a:p>
          <a:endParaRPr lang="en-US"/>
        </a:p>
      </dgm:t>
    </dgm:pt>
    <dgm:pt modelId="{0D676C3D-91DD-4F06-9C04-F914E0FBE4A9}" type="pres">
      <dgm:prSet presAssocID="{F8311E6E-B0AA-4D1F-831C-7787A2828933}" presName="sibTrans" presStyleLbl="sibTrans2D1" presStyleIdx="8" presStyleCnt="12"/>
      <dgm:spPr/>
      <dgm:t>
        <a:bodyPr/>
        <a:lstStyle/>
        <a:p>
          <a:endParaRPr lang="en-US"/>
        </a:p>
      </dgm:t>
    </dgm:pt>
    <dgm:pt modelId="{6ADD49DB-C26D-4906-B11D-14FD11AC487D}" type="pres">
      <dgm:prSet presAssocID="{F8311E6E-B0AA-4D1F-831C-7787A2828933}" presName="connectorText" presStyleLbl="sibTrans2D1" presStyleIdx="8" presStyleCnt="12"/>
      <dgm:spPr/>
      <dgm:t>
        <a:bodyPr/>
        <a:lstStyle/>
        <a:p>
          <a:endParaRPr lang="en-US"/>
        </a:p>
      </dgm:t>
    </dgm:pt>
    <dgm:pt modelId="{0E66F187-2F42-4D05-97A1-9F4FD9E4AE92}" type="pres">
      <dgm:prSet presAssocID="{7690DA22-9B1F-4C4B-A76F-226E5DFC1F07}" presName="node" presStyleLbl="node1" presStyleIdx="9" presStyleCnt="12">
        <dgm:presLayoutVars>
          <dgm:bulletEnabled val="1"/>
        </dgm:presLayoutVars>
      </dgm:prSet>
      <dgm:spPr/>
      <dgm:t>
        <a:bodyPr/>
        <a:lstStyle/>
        <a:p>
          <a:endParaRPr lang="en-US"/>
        </a:p>
      </dgm:t>
    </dgm:pt>
    <dgm:pt modelId="{141859CF-F1D3-4FF7-B2DE-81DAC72E3B2B}" type="pres">
      <dgm:prSet presAssocID="{3E127F03-B6C6-4048-A9C9-96ED614896A7}" presName="sibTrans" presStyleLbl="sibTrans2D1" presStyleIdx="9" presStyleCnt="12"/>
      <dgm:spPr/>
      <dgm:t>
        <a:bodyPr/>
        <a:lstStyle/>
        <a:p>
          <a:endParaRPr lang="en-US"/>
        </a:p>
      </dgm:t>
    </dgm:pt>
    <dgm:pt modelId="{AC82D213-8D87-4014-A398-5DDDC87FB5E2}" type="pres">
      <dgm:prSet presAssocID="{3E127F03-B6C6-4048-A9C9-96ED614896A7}" presName="connectorText" presStyleLbl="sibTrans2D1" presStyleIdx="9" presStyleCnt="12"/>
      <dgm:spPr/>
      <dgm:t>
        <a:bodyPr/>
        <a:lstStyle/>
        <a:p>
          <a:endParaRPr lang="en-US"/>
        </a:p>
      </dgm:t>
    </dgm:pt>
    <dgm:pt modelId="{412C4E56-1C3B-4295-978A-52B661F7E360}" type="pres">
      <dgm:prSet presAssocID="{979D4234-719F-4281-8407-7CB34F8A062B}" presName="node" presStyleLbl="node1" presStyleIdx="10" presStyleCnt="12">
        <dgm:presLayoutVars>
          <dgm:bulletEnabled val="1"/>
        </dgm:presLayoutVars>
      </dgm:prSet>
      <dgm:spPr/>
      <dgm:t>
        <a:bodyPr/>
        <a:lstStyle/>
        <a:p>
          <a:endParaRPr lang="en-US"/>
        </a:p>
      </dgm:t>
    </dgm:pt>
    <dgm:pt modelId="{A4EA6903-C3E5-4AE5-92B0-F5A9BCF8DED6}" type="pres">
      <dgm:prSet presAssocID="{1C7E61B7-13D9-4443-82D1-BA1160088FB4}" presName="sibTrans" presStyleLbl="sibTrans2D1" presStyleIdx="10" presStyleCnt="12"/>
      <dgm:spPr/>
      <dgm:t>
        <a:bodyPr/>
        <a:lstStyle/>
        <a:p>
          <a:endParaRPr lang="en-US"/>
        </a:p>
      </dgm:t>
    </dgm:pt>
    <dgm:pt modelId="{DA11016A-309E-4F9F-AF78-F1BD6E06606A}" type="pres">
      <dgm:prSet presAssocID="{1C7E61B7-13D9-4443-82D1-BA1160088FB4}" presName="connectorText" presStyleLbl="sibTrans2D1" presStyleIdx="10" presStyleCnt="12"/>
      <dgm:spPr/>
      <dgm:t>
        <a:bodyPr/>
        <a:lstStyle/>
        <a:p>
          <a:endParaRPr lang="en-US"/>
        </a:p>
      </dgm:t>
    </dgm:pt>
    <dgm:pt modelId="{E3CADF8F-2AEC-460A-ACBE-6DDCFEC27DB7}" type="pres">
      <dgm:prSet presAssocID="{0C2F8C42-355A-4D5A-A9E2-8057F6C26C31}" presName="node" presStyleLbl="node1" presStyleIdx="11" presStyleCnt="12">
        <dgm:presLayoutVars>
          <dgm:bulletEnabled val="1"/>
        </dgm:presLayoutVars>
      </dgm:prSet>
      <dgm:spPr/>
      <dgm:t>
        <a:bodyPr/>
        <a:lstStyle/>
        <a:p>
          <a:endParaRPr lang="en-US"/>
        </a:p>
      </dgm:t>
    </dgm:pt>
    <dgm:pt modelId="{D8413CE1-8A1F-4040-845E-D870659CDE75}" type="pres">
      <dgm:prSet presAssocID="{389AE42D-9163-4A90-89C6-2F2F2C3F2DC9}" presName="sibTrans" presStyleLbl="sibTrans2D1" presStyleIdx="11" presStyleCnt="12"/>
      <dgm:spPr/>
      <dgm:t>
        <a:bodyPr/>
        <a:lstStyle/>
        <a:p>
          <a:endParaRPr lang="en-US"/>
        </a:p>
      </dgm:t>
    </dgm:pt>
    <dgm:pt modelId="{A7C6B970-E141-42B8-8B54-1AAACBBFBFE6}" type="pres">
      <dgm:prSet presAssocID="{389AE42D-9163-4A90-89C6-2F2F2C3F2DC9}" presName="connectorText" presStyleLbl="sibTrans2D1" presStyleIdx="11" presStyleCnt="12"/>
      <dgm:spPr/>
      <dgm:t>
        <a:bodyPr/>
        <a:lstStyle/>
        <a:p>
          <a:endParaRPr lang="en-US"/>
        </a:p>
      </dgm:t>
    </dgm:pt>
  </dgm:ptLst>
  <dgm:cxnLst>
    <dgm:cxn modelId="{C4A7B8D8-E037-4033-9959-3240D404C7F6}" srcId="{2E228092-6A58-478A-A547-D233ADCF3362}" destId="{2530ABAF-5C95-499C-A3C3-DBA0AE967B41}" srcOrd="0" destOrd="0" parTransId="{A9AB6302-62ED-42D5-9D79-9CE88B09D5B4}" sibTransId="{8CDFED63-C8EE-473F-B902-04824512EE03}"/>
    <dgm:cxn modelId="{635A3C03-E950-45AF-88D5-2541D676F607}" type="presOf" srcId="{3E127F03-B6C6-4048-A9C9-96ED614896A7}" destId="{141859CF-F1D3-4FF7-B2DE-81DAC72E3B2B}" srcOrd="0" destOrd="0" presId="urn:microsoft.com/office/officeart/2005/8/layout/cycle2"/>
    <dgm:cxn modelId="{31B1F40D-BE39-4B63-B141-82C101A900F5}" type="presOf" srcId="{2BB418B3-DE33-4616-8182-A40A9FBB8A66}" destId="{DDFE2F4B-8004-4B5C-91F9-B9C1CB774A4F}" srcOrd="0" destOrd="0" presId="urn:microsoft.com/office/officeart/2005/8/layout/cycle2"/>
    <dgm:cxn modelId="{BEBE1C42-9CD3-4480-A5B3-549258DB9E7C}" srcId="{2E228092-6A58-478A-A547-D233ADCF3362}" destId="{690DC885-B788-4A56-AAEB-C3EE491F3135}" srcOrd="8" destOrd="0" parTransId="{5DCB5DFE-AF3A-4959-8917-022FB0A4FC82}" sibTransId="{F8311E6E-B0AA-4D1F-831C-7787A2828933}"/>
    <dgm:cxn modelId="{D2722634-6DB0-4384-80FC-085F5B6F652D}" srcId="{2E228092-6A58-478A-A547-D233ADCF3362}" destId="{3DDF0DC7-F79C-479E-9B35-823ABBFA7B78}" srcOrd="7" destOrd="0" parTransId="{A9B195F6-D7BD-45A6-B685-10A64EE83831}" sibTransId="{550D0150-B3BB-43C8-B3D8-F14B1E8C5EE8}"/>
    <dgm:cxn modelId="{5E013BC9-FF38-4139-942A-957A286011F5}" type="presOf" srcId="{3DDF0DC7-F79C-479E-9B35-823ABBFA7B78}" destId="{D325B483-3C1B-4BF6-9017-97C1449720E2}" srcOrd="0" destOrd="0" presId="urn:microsoft.com/office/officeart/2005/8/layout/cycle2"/>
    <dgm:cxn modelId="{178C71FB-002B-46C9-8F33-53349A64DF43}" srcId="{2E228092-6A58-478A-A547-D233ADCF3362}" destId="{4C8C957A-2B3B-439C-896A-5A95858DF393}" srcOrd="2" destOrd="0" parTransId="{266F39AE-2B93-4351-81D9-F6103CBBE159}" sibTransId="{A7774EAD-2F6B-49FF-A304-13104F5BFC55}"/>
    <dgm:cxn modelId="{3636E199-22A3-4934-AC53-B8260094E5B4}" type="presOf" srcId="{5C44D395-DE28-49BB-941E-C042323D2CC7}" destId="{231F9E09-4E0B-48E3-BFAB-18F878400223}" srcOrd="1" destOrd="0" presId="urn:microsoft.com/office/officeart/2005/8/layout/cycle2"/>
    <dgm:cxn modelId="{6A848083-84FB-4E6C-AC63-8E1273E7A334}" type="presOf" srcId="{690DC885-B788-4A56-AAEB-C3EE491F3135}" destId="{9A4135BE-CA71-49FA-A66C-53DE7E5C0603}" srcOrd="0" destOrd="0" presId="urn:microsoft.com/office/officeart/2005/8/layout/cycle2"/>
    <dgm:cxn modelId="{95F8CFE7-3CB4-46EA-B717-A28C1A5466CD}" type="presOf" srcId="{A7774EAD-2F6B-49FF-A304-13104F5BFC55}" destId="{1FD814C0-BCBE-41B7-AC8E-7DFBD3C38572}" srcOrd="0" destOrd="0" presId="urn:microsoft.com/office/officeart/2005/8/layout/cycle2"/>
    <dgm:cxn modelId="{BCEF88FD-923A-4ACE-A190-7E783064A52B}" srcId="{2E228092-6A58-478A-A547-D233ADCF3362}" destId="{3A6041F4-0BC7-49A1-A1D0-A09D780A0C95}" srcOrd="6" destOrd="0" parTransId="{8063564C-AD14-4F11-9435-2D57482A0A95}" sibTransId="{A27A1F60-E05A-4ED1-AE46-3D0247C3B759}"/>
    <dgm:cxn modelId="{1CF7B89B-7599-44FC-8541-CCA691D8895E}" type="presOf" srcId="{4C8C957A-2B3B-439C-896A-5A95858DF393}" destId="{52DB8BDE-49C4-4632-B8F5-CD5E072EEFE5}" srcOrd="0" destOrd="0" presId="urn:microsoft.com/office/officeart/2005/8/layout/cycle2"/>
    <dgm:cxn modelId="{5F9CA2BD-B8C5-4B97-BB0A-44D265BD92F9}" type="presOf" srcId="{8CDFED63-C8EE-473F-B902-04824512EE03}" destId="{BC8F41F3-85BF-4892-B990-2D64E8036EC7}" srcOrd="1" destOrd="0" presId="urn:microsoft.com/office/officeart/2005/8/layout/cycle2"/>
    <dgm:cxn modelId="{EF0A2EDE-6E91-476A-846C-5F8DD05CED74}" type="presOf" srcId="{0C2F8C42-355A-4D5A-A9E2-8057F6C26C31}" destId="{E3CADF8F-2AEC-460A-ACBE-6DDCFEC27DB7}" srcOrd="0" destOrd="0" presId="urn:microsoft.com/office/officeart/2005/8/layout/cycle2"/>
    <dgm:cxn modelId="{3A5A403D-5C2B-493E-8DDC-9A3F49F02862}" type="presOf" srcId="{389AE42D-9163-4A90-89C6-2F2F2C3F2DC9}" destId="{A7C6B970-E141-42B8-8B54-1AAACBBFBFE6}" srcOrd="1" destOrd="0" presId="urn:microsoft.com/office/officeart/2005/8/layout/cycle2"/>
    <dgm:cxn modelId="{3C7DEDC6-A7C5-445A-A705-588ACBB8CCBC}" type="presOf" srcId="{A27A1F60-E05A-4ED1-AE46-3D0247C3B759}" destId="{223754F3-A043-4EAF-B0F5-417C5830E17B}" srcOrd="1" destOrd="0" presId="urn:microsoft.com/office/officeart/2005/8/layout/cycle2"/>
    <dgm:cxn modelId="{31A01BC5-1E3C-43E8-A23B-53477B948382}" type="presOf" srcId="{A27A1F60-E05A-4ED1-AE46-3D0247C3B759}" destId="{D33C307A-275B-4F14-9EAE-16C4D4D7A1D7}" srcOrd="0" destOrd="0" presId="urn:microsoft.com/office/officeart/2005/8/layout/cycle2"/>
    <dgm:cxn modelId="{CBB8B028-8DFE-4605-BE02-FF314942D054}" type="presOf" srcId="{CC092FE2-9FD5-4832-8198-A00B9DE18E4D}" destId="{FC0171F6-8648-4934-BDE7-A18932D27D53}" srcOrd="0" destOrd="0" presId="urn:microsoft.com/office/officeart/2005/8/layout/cycle2"/>
    <dgm:cxn modelId="{A1847574-087F-44B8-B140-E2180F6AF205}" type="presOf" srcId="{3E127F03-B6C6-4048-A9C9-96ED614896A7}" destId="{AC82D213-8D87-4014-A398-5DDDC87FB5E2}" srcOrd="1" destOrd="0" presId="urn:microsoft.com/office/officeart/2005/8/layout/cycle2"/>
    <dgm:cxn modelId="{40302517-A9F6-4008-9D59-39088B2D8071}" srcId="{2E228092-6A58-478A-A547-D233ADCF3362}" destId="{95542BDE-4EAC-4B31-80B3-79503425BE6B}" srcOrd="3" destOrd="0" parTransId="{30258D4B-9856-444A-B722-5577D6626B39}" sibTransId="{5C44D395-DE28-49BB-941E-C042323D2CC7}"/>
    <dgm:cxn modelId="{6D2DCB71-7AA4-4087-BDF0-E23D508A471F}" type="presOf" srcId="{F8311E6E-B0AA-4D1F-831C-7787A2828933}" destId="{0D676C3D-91DD-4F06-9C04-F914E0FBE4A9}" srcOrd="0" destOrd="0" presId="urn:microsoft.com/office/officeart/2005/8/layout/cycle2"/>
    <dgm:cxn modelId="{F6866A3A-1B33-4B67-9CF0-8555725AF721}" srcId="{2E228092-6A58-478A-A547-D233ADCF3362}" destId="{0C2F8C42-355A-4D5A-A9E2-8057F6C26C31}" srcOrd="11" destOrd="0" parTransId="{6BC7A3E6-597E-4474-8544-65EA1B179260}" sibTransId="{389AE42D-9163-4A90-89C6-2F2F2C3F2DC9}"/>
    <dgm:cxn modelId="{F8329EE6-FE63-440B-97E6-51CE17132DDC}" srcId="{2E228092-6A58-478A-A547-D233ADCF3362}" destId="{F165B595-62A2-41D4-93DF-2A581052D5F1}" srcOrd="4" destOrd="0" parTransId="{442B770A-16E8-4025-A38C-E5751305EFA7}" sibTransId="{19426513-12D2-4737-A655-24E985D4C541}"/>
    <dgm:cxn modelId="{3730D6A1-8EBF-4E32-99AE-2D95C2C1990D}" srcId="{2E228092-6A58-478A-A547-D233ADCF3362}" destId="{EE704AEC-5E93-4EF0-9B2F-49FEC45CB8F3}" srcOrd="5" destOrd="0" parTransId="{E8C19256-9E9F-4169-B6B3-33AFF9E108F1}" sibTransId="{CC092FE2-9FD5-4832-8198-A00B9DE18E4D}"/>
    <dgm:cxn modelId="{972A118A-F512-4134-BAD1-8CFD281D55CB}" type="presOf" srcId="{95542BDE-4EAC-4B31-80B3-79503425BE6B}" destId="{E1A2A7A7-3885-419F-8639-FE8525E51FBD}" srcOrd="0" destOrd="0" presId="urn:microsoft.com/office/officeart/2005/8/layout/cycle2"/>
    <dgm:cxn modelId="{8E8C5ABA-D4AF-4172-9DED-92129A5388BA}" type="presOf" srcId="{550D0150-B3BB-43C8-B3D8-F14B1E8C5EE8}" destId="{747DA5BB-C292-4810-A945-C9420B9142D3}" srcOrd="1" destOrd="0" presId="urn:microsoft.com/office/officeart/2005/8/layout/cycle2"/>
    <dgm:cxn modelId="{106ADE87-179A-43D3-BA7B-E5703E15E6B3}" type="presOf" srcId="{19426513-12D2-4737-A655-24E985D4C541}" destId="{CA28AB0B-DC15-48F7-9142-631D7BD82CCF}" srcOrd="0" destOrd="0" presId="urn:microsoft.com/office/officeart/2005/8/layout/cycle2"/>
    <dgm:cxn modelId="{6E16BC55-B095-4644-B053-242474A3AE4E}" type="presOf" srcId="{A7774EAD-2F6B-49FF-A304-13104F5BFC55}" destId="{38B16C30-9F67-4B09-8ED7-486D3BAFFF96}" srcOrd="1" destOrd="0" presId="urn:microsoft.com/office/officeart/2005/8/layout/cycle2"/>
    <dgm:cxn modelId="{9484E545-FBE0-4A69-BAFA-5B36EBAF575C}" type="presOf" srcId="{8CDFED63-C8EE-473F-B902-04824512EE03}" destId="{DC02FBC3-8D51-42A1-9A69-46BCA0342EC1}" srcOrd="0" destOrd="0" presId="urn:microsoft.com/office/officeart/2005/8/layout/cycle2"/>
    <dgm:cxn modelId="{6A90A07E-C7E1-43BE-AD70-3AFDF61A43D5}" srcId="{2E228092-6A58-478A-A547-D233ADCF3362}" destId="{979D4234-719F-4281-8407-7CB34F8A062B}" srcOrd="10" destOrd="0" parTransId="{E936EF32-0C32-4A5F-BA20-E2D2859A4913}" sibTransId="{1C7E61B7-13D9-4443-82D1-BA1160088FB4}"/>
    <dgm:cxn modelId="{2C6F7972-5DAF-4E57-B02A-88FE2CE48B26}" type="presOf" srcId="{1C7E61B7-13D9-4443-82D1-BA1160088FB4}" destId="{DA11016A-309E-4F9F-AF78-F1BD6E06606A}" srcOrd="1" destOrd="0" presId="urn:microsoft.com/office/officeart/2005/8/layout/cycle2"/>
    <dgm:cxn modelId="{BDD09F98-7E31-4EC6-BD4C-B26D946BB929}" srcId="{2E228092-6A58-478A-A547-D233ADCF3362}" destId="{ED2723B5-871A-4348-917B-0DF26B872471}" srcOrd="1" destOrd="0" parTransId="{6116496A-4E1A-4382-8334-F3B96E36AE74}" sibTransId="{2BB418B3-DE33-4616-8182-A40A9FBB8A66}"/>
    <dgm:cxn modelId="{9ACE8BB0-7025-4DA5-AE81-6BC80F9D5EC1}" type="presOf" srcId="{19426513-12D2-4737-A655-24E985D4C541}" destId="{CB021111-6605-48FE-85C9-F7497E7E6CC8}" srcOrd="1" destOrd="0" presId="urn:microsoft.com/office/officeart/2005/8/layout/cycle2"/>
    <dgm:cxn modelId="{249134D2-67EF-4BAF-8AF2-F8C17322FDE1}" type="presOf" srcId="{2530ABAF-5C95-499C-A3C3-DBA0AE967B41}" destId="{709FEE84-E181-4362-87E8-D46B01582065}" srcOrd="0" destOrd="0" presId="urn:microsoft.com/office/officeart/2005/8/layout/cycle2"/>
    <dgm:cxn modelId="{D878619F-3BA9-4737-81FD-9C0720A51621}" type="presOf" srcId="{F165B595-62A2-41D4-93DF-2A581052D5F1}" destId="{D474083F-8B6B-4D1B-BC7E-D2BC23CD24BB}" srcOrd="0" destOrd="0" presId="urn:microsoft.com/office/officeart/2005/8/layout/cycle2"/>
    <dgm:cxn modelId="{AAFD6A1C-783D-41AC-ADCD-746D889AE15C}" type="presOf" srcId="{1C7E61B7-13D9-4443-82D1-BA1160088FB4}" destId="{A4EA6903-C3E5-4AE5-92B0-F5A9BCF8DED6}" srcOrd="0" destOrd="0" presId="urn:microsoft.com/office/officeart/2005/8/layout/cycle2"/>
    <dgm:cxn modelId="{35982827-ACB2-44A6-8039-888AB5C9A54C}" type="presOf" srcId="{7690DA22-9B1F-4C4B-A76F-226E5DFC1F07}" destId="{0E66F187-2F42-4D05-97A1-9F4FD9E4AE92}" srcOrd="0" destOrd="0" presId="urn:microsoft.com/office/officeart/2005/8/layout/cycle2"/>
    <dgm:cxn modelId="{57B115C5-64C6-4F97-A992-96CE0F615246}" type="presOf" srcId="{CC092FE2-9FD5-4832-8198-A00B9DE18E4D}" destId="{4FFB71E7-66CD-4BCE-9437-51B0A50425E4}" srcOrd="1" destOrd="0" presId="urn:microsoft.com/office/officeart/2005/8/layout/cycle2"/>
    <dgm:cxn modelId="{E65D0F82-41FB-403B-A4FD-8FF197119BA5}" type="presOf" srcId="{ED2723B5-871A-4348-917B-0DF26B872471}" destId="{1B9982DD-BEDA-4A6A-A655-BF89A58F8C38}" srcOrd="0" destOrd="0" presId="urn:microsoft.com/office/officeart/2005/8/layout/cycle2"/>
    <dgm:cxn modelId="{4B8177B0-C9FC-43C2-B2D8-E784619BC097}" type="presOf" srcId="{2E228092-6A58-478A-A547-D233ADCF3362}" destId="{D67DA7CF-1C17-4E80-9959-74C8A2FA85E7}" srcOrd="0" destOrd="0" presId="urn:microsoft.com/office/officeart/2005/8/layout/cycle2"/>
    <dgm:cxn modelId="{CCD90683-D92C-4D39-927A-06BF539C7F40}" type="presOf" srcId="{2BB418B3-DE33-4616-8182-A40A9FBB8A66}" destId="{2A9EB33F-B8C5-4584-83BC-7FAB919243D1}" srcOrd="1" destOrd="0" presId="urn:microsoft.com/office/officeart/2005/8/layout/cycle2"/>
    <dgm:cxn modelId="{8A94F070-C4C6-4B53-A6D5-B67655754F63}" type="presOf" srcId="{550D0150-B3BB-43C8-B3D8-F14B1E8C5EE8}" destId="{7C8979BC-506F-4DF7-ACF6-82DF745D52E2}" srcOrd="0" destOrd="0" presId="urn:microsoft.com/office/officeart/2005/8/layout/cycle2"/>
    <dgm:cxn modelId="{8371A8EB-B448-4CA6-AD57-F509A668D3D4}" type="presOf" srcId="{3A6041F4-0BC7-49A1-A1D0-A09D780A0C95}" destId="{02B740E4-43C6-4F45-8CE9-CF84184709C8}" srcOrd="0" destOrd="0" presId="urn:microsoft.com/office/officeart/2005/8/layout/cycle2"/>
    <dgm:cxn modelId="{EF068321-B89C-43B5-B1CD-2F511BAF5381}" type="presOf" srcId="{F8311E6E-B0AA-4D1F-831C-7787A2828933}" destId="{6ADD49DB-C26D-4906-B11D-14FD11AC487D}" srcOrd="1" destOrd="0" presId="urn:microsoft.com/office/officeart/2005/8/layout/cycle2"/>
    <dgm:cxn modelId="{9FE0145A-0584-420E-87B6-9FDE047DFAD7}" srcId="{2E228092-6A58-478A-A547-D233ADCF3362}" destId="{7690DA22-9B1F-4C4B-A76F-226E5DFC1F07}" srcOrd="9" destOrd="0" parTransId="{68F4B8D4-05F1-43E5-9E77-DF0B8F2C95C1}" sibTransId="{3E127F03-B6C6-4048-A9C9-96ED614896A7}"/>
    <dgm:cxn modelId="{00CC24B3-E7DE-4DD6-8E0D-BF37CF37A2A4}" type="presOf" srcId="{EE704AEC-5E93-4EF0-9B2F-49FEC45CB8F3}" destId="{DECB5F26-3D29-478A-8799-9F29F8F282AD}" srcOrd="0" destOrd="0" presId="urn:microsoft.com/office/officeart/2005/8/layout/cycle2"/>
    <dgm:cxn modelId="{9140B43E-5489-4CB1-B60D-2B91480A0CDD}" type="presOf" srcId="{5C44D395-DE28-49BB-941E-C042323D2CC7}" destId="{79CC22C5-03D0-441E-9B52-A99785168CAD}" srcOrd="0" destOrd="0" presId="urn:microsoft.com/office/officeart/2005/8/layout/cycle2"/>
    <dgm:cxn modelId="{CFC6895C-B617-42E4-9ECC-A48C0B88ECC6}" type="presOf" srcId="{389AE42D-9163-4A90-89C6-2F2F2C3F2DC9}" destId="{D8413CE1-8A1F-4040-845E-D870659CDE75}" srcOrd="0" destOrd="0" presId="urn:microsoft.com/office/officeart/2005/8/layout/cycle2"/>
    <dgm:cxn modelId="{CFB372E4-6A82-444B-A76C-5A08C8D66EF7}" type="presOf" srcId="{979D4234-719F-4281-8407-7CB34F8A062B}" destId="{412C4E56-1C3B-4295-978A-52B661F7E360}" srcOrd="0" destOrd="0" presId="urn:microsoft.com/office/officeart/2005/8/layout/cycle2"/>
    <dgm:cxn modelId="{F76ACBC2-EDB3-45AA-ACC0-FAEC1D7D26B2}" type="presParOf" srcId="{D67DA7CF-1C17-4E80-9959-74C8A2FA85E7}" destId="{709FEE84-E181-4362-87E8-D46B01582065}" srcOrd="0" destOrd="0" presId="urn:microsoft.com/office/officeart/2005/8/layout/cycle2"/>
    <dgm:cxn modelId="{1D7C7C19-ACE9-476B-83B0-900191AB522D}" type="presParOf" srcId="{D67DA7CF-1C17-4E80-9959-74C8A2FA85E7}" destId="{DC02FBC3-8D51-42A1-9A69-46BCA0342EC1}" srcOrd="1" destOrd="0" presId="urn:microsoft.com/office/officeart/2005/8/layout/cycle2"/>
    <dgm:cxn modelId="{10FBBC88-22BB-4B4A-842A-3D1994B0F6BF}" type="presParOf" srcId="{DC02FBC3-8D51-42A1-9A69-46BCA0342EC1}" destId="{BC8F41F3-85BF-4892-B990-2D64E8036EC7}" srcOrd="0" destOrd="0" presId="urn:microsoft.com/office/officeart/2005/8/layout/cycle2"/>
    <dgm:cxn modelId="{033B226F-55B0-42B8-8DB1-E3FEE438347D}" type="presParOf" srcId="{D67DA7CF-1C17-4E80-9959-74C8A2FA85E7}" destId="{1B9982DD-BEDA-4A6A-A655-BF89A58F8C38}" srcOrd="2" destOrd="0" presId="urn:microsoft.com/office/officeart/2005/8/layout/cycle2"/>
    <dgm:cxn modelId="{9153542D-1A36-41A2-8EB1-E86D1A3C2386}" type="presParOf" srcId="{D67DA7CF-1C17-4E80-9959-74C8A2FA85E7}" destId="{DDFE2F4B-8004-4B5C-91F9-B9C1CB774A4F}" srcOrd="3" destOrd="0" presId="urn:microsoft.com/office/officeart/2005/8/layout/cycle2"/>
    <dgm:cxn modelId="{0D26DE22-0F7D-489C-B920-908508B342D8}" type="presParOf" srcId="{DDFE2F4B-8004-4B5C-91F9-B9C1CB774A4F}" destId="{2A9EB33F-B8C5-4584-83BC-7FAB919243D1}" srcOrd="0" destOrd="0" presId="urn:microsoft.com/office/officeart/2005/8/layout/cycle2"/>
    <dgm:cxn modelId="{D2FB1017-A08E-49EB-9D55-0199B3216F2A}" type="presParOf" srcId="{D67DA7CF-1C17-4E80-9959-74C8A2FA85E7}" destId="{52DB8BDE-49C4-4632-B8F5-CD5E072EEFE5}" srcOrd="4" destOrd="0" presId="urn:microsoft.com/office/officeart/2005/8/layout/cycle2"/>
    <dgm:cxn modelId="{23EB127E-C75E-4CC2-BFD0-DD26C53B1335}" type="presParOf" srcId="{D67DA7CF-1C17-4E80-9959-74C8A2FA85E7}" destId="{1FD814C0-BCBE-41B7-AC8E-7DFBD3C38572}" srcOrd="5" destOrd="0" presId="urn:microsoft.com/office/officeart/2005/8/layout/cycle2"/>
    <dgm:cxn modelId="{68F233F9-2D1F-46AD-8524-0B3F4BCF7673}" type="presParOf" srcId="{1FD814C0-BCBE-41B7-AC8E-7DFBD3C38572}" destId="{38B16C30-9F67-4B09-8ED7-486D3BAFFF96}" srcOrd="0" destOrd="0" presId="urn:microsoft.com/office/officeart/2005/8/layout/cycle2"/>
    <dgm:cxn modelId="{2B2CB338-F963-4E65-B9AE-CBF112B19DE0}" type="presParOf" srcId="{D67DA7CF-1C17-4E80-9959-74C8A2FA85E7}" destId="{E1A2A7A7-3885-419F-8639-FE8525E51FBD}" srcOrd="6" destOrd="0" presId="urn:microsoft.com/office/officeart/2005/8/layout/cycle2"/>
    <dgm:cxn modelId="{C3A370A8-A797-4A5E-A34D-9A5E611F1716}" type="presParOf" srcId="{D67DA7CF-1C17-4E80-9959-74C8A2FA85E7}" destId="{79CC22C5-03D0-441E-9B52-A99785168CAD}" srcOrd="7" destOrd="0" presId="urn:microsoft.com/office/officeart/2005/8/layout/cycle2"/>
    <dgm:cxn modelId="{054390BF-A19D-47F0-B85D-8D42199F7B93}" type="presParOf" srcId="{79CC22C5-03D0-441E-9B52-A99785168CAD}" destId="{231F9E09-4E0B-48E3-BFAB-18F878400223}" srcOrd="0" destOrd="0" presId="urn:microsoft.com/office/officeart/2005/8/layout/cycle2"/>
    <dgm:cxn modelId="{6CEF5EBF-6484-4C40-85F6-5A89C5D3C3FE}" type="presParOf" srcId="{D67DA7CF-1C17-4E80-9959-74C8A2FA85E7}" destId="{D474083F-8B6B-4D1B-BC7E-D2BC23CD24BB}" srcOrd="8" destOrd="0" presId="urn:microsoft.com/office/officeart/2005/8/layout/cycle2"/>
    <dgm:cxn modelId="{C592CE85-A319-4EF3-AE31-40EFC7361567}" type="presParOf" srcId="{D67DA7CF-1C17-4E80-9959-74C8A2FA85E7}" destId="{CA28AB0B-DC15-48F7-9142-631D7BD82CCF}" srcOrd="9" destOrd="0" presId="urn:microsoft.com/office/officeart/2005/8/layout/cycle2"/>
    <dgm:cxn modelId="{1314B5EE-9FE4-4B2E-B595-C5D96C78DE31}" type="presParOf" srcId="{CA28AB0B-DC15-48F7-9142-631D7BD82CCF}" destId="{CB021111-6605-48FE-85C9-F7497E7E6CC8}" srcOrd="0" destOrd="0" presId="urn:microsoft.com/office/officeart/2005/8/layout/cycle2"/>
    <dgm:cxn modelId="{FAAC0476-19A5-4712-B086-25A1A3D2C9CD}" type="presParOf" srcId="{D67DA7CF-1C17-4E80-9959-74C8A2FA85E7}" destId="{DECB5F26-3D29-478A-8799-9F29F8F282AD}" srcOrd="10" destOrd="0" presId="urn:microsoft.com/office/officeart/2005/8/layout/cycle2"/>
    <dgm:cxn modelId="{1E35A617-998A-45F9-93F1-CB2FCF664282}" type="presParOf" srcId="{D67DA7CF-1C17-4E80-9959-74C8A2FA85E7}" destId="{FC0171F6-8648-4934-BDE7-A18932D27D53}" srcOrd="11" destOrd="0" presId="urn:microsoft.com/office/officeart/2005/8/layout/cycle2"/>
    <dgm:cxn modelId="{A4A4628A-DE92-4FC2-A4EB-7EEDAE954B94}" type="presParOf" srcId="{FC0171F6-8648-4934-BDE7-A18932D27D53}" destId="{4FFB71E7-66CD-4BCE-9437-51B0A50425E4}" srcOrd="0" destOrd="0" presId="urn:microsoft.com/office/officeart/2005/8/layout/cycle2"/>
    <dgm:cxn modelId="{0DC2756D-83D0-41AB-891B-3BECCBDF8FCA}" type="presParOf" srcId="{D67DA7CF-1C17-4E80-9959-74C8A2FA85E7}" destId="{02B740E4-43C6-4F45-8CE9-CF84184709C8}" srcOrd="12" destOrd="0" presId="urn:microsoft.com/office/officeart/2005/8/layout/cycle2"/>
    <dgm:cxn modelId="{CD36DF44-05FE-4D5F-9534-B301E180E140}" type="presParOf" srcId="{D67DA7CF-1C17-4E80-9959-74C8A2FA85E7}" destId="{D33C307A-275B-4F14-9EAE-16C4D4D7A1D7}" srcOrd="13" destOrd="0" presId="urn:microsoft.com/office/officeart/2005/8/layout/cycle2"/>
    <dgm:cxn modelId="{D17013E4-FCC1-4A8E-B0FE-949462343EA9}" type="presParOf" srcId="{D33C307A-275B-4F14-9EAE-16C4D4D7A1D7}" destId="{223754F3-A043-4EAF-B0F5-417C5830E17B}" srcOrd="0" destOrd="0" presId="urn:microsoft.com/office/officeart/2005/8/layout/cycle2"/>
    <dgm:cxn modelId="{4F1CB20C-07D1-499B-916E-7F9C05A802FE}" type="presParOf" srcId="{D67DA7CF-1C17-4E80-9959-74C8A2FA85E7}" destId="{D325B483-3C1B-4BF6-9017-97C1449720E2}" srcOrd="14" destOrd="0" presId="urn:microsoft.com/office/officeart/2005/8/layout/cycle2"/>
    <dgm:cxn modelId="{E41CE539-8C59-4837-A041-DE028C0C1949}" type="presParOf" srcId="{D67DA7CF-1C17-4E80-9959-74C8A2FA85E7}" destId="{7C8979BC-506F-4DF7-ACF6-82DF745D52E2}" srcOrd="15" destOrd="0" presId="urn:microsoft.com/office/officeart/2005/8/layout/cycle2"/>
    <dgm:cxn modelId="{EBDD697C-B64C-4910-A513-4186C0323729}" type="presParOf" srcId="{7C8979BC-506F-4DF7-ACF6-82DF745D52E2}" destId="{747DA5BB-C292-4810-A945-C9420B9142D3}" srcOrd="0" destOrd="0" presId="urn:microsoft.com/office/officeart/2005/8/layout/cycle2"/>
    <dgm:cxn modelId="{98EDF8A2-25DF-424A-A27F-3FF5334C0288}" type="presParOf" srcId="{D67DA7CF-1C17-4E80-9959-74C8A2FA85E7}" destId="{9A4135BE-CA71-49FA-A66C-53DE7E5C0603}" srcOrd="16" destOrd="0" presId="urn:microsoft.com/office/officeart/2005/8/layout/cycle2"/>
    <dgm:cxn modelId="{4A8C94EC-667C-48AB-9723-8A0FAD7CEB64}" type="presParOf" srcId="{D67DA7CF-1C17-4E80-9959-74C8A2FA85E7}" destId="{0D676C3D-91DD-4F06-9C04-F914E0FBE4A9}" srcOrd="17" destOrd="0" presId="urn:microsoft.com/office/officeart/2005/8/layout/cycle2"/>
    <dgm:cxn modelId="{79456700-A3F9-46F8-BB4E-AFB9C3A8145D}" type="presParOf" srcId="{0D676C3D-91DD-4F06-9C04-F914E0FBE4A9}" destId="{6ADD49DB-C26D-4906-B11D-14FD11AC487D}" srcOrd="0" destOrd="0" presId="urn:microsoft.com/office/officeart/2005/8/layout/cycle2"/>
    <dgm:cxn modelId="{13B15A42-BE6E-4738-9BD3-57472CB9FD63}" type="presParOf" srcId="{D67DA7CF-1C17-4E80-9959-74C8A2FA85E7}" destId="{0E66F187-2F42-4D05-97A1-9F4FD9E4AE92}" srcOrd="18" destOrd="0" presId="urn:microsoft.com/office/officeart/2005/8/layout/cycle2"/>
    <dgm:cxn modelId="{68BBF8A5-2DA1-43F0-9DE0-73C2985AF21C}" type="presParOf" srcId="{D67DA7CF-1C17-4E80-9959-74C8A2FA85E7}" destId="{141859CF-F1D3-4FF7-B2DE-81DAC72E3B2B}" srcOrd="19" destOrd="0" presId="urn:microsoft.com/office/officeart/2005/8/layout/cycle2"/>
    <dgm:cxn modelId="{AD7C8CEE-BE5A-4E6D-B742-AC306945244E}" type="presParOf" srcId="{141859CF-F1D3-4FF7-B2DE-81DAC72E3B2B}" destId="{AC82D213-8D87-4014-A398-5DDDC87FB5E2}" srcOrd="0" destOrd="0" presId="urn:microsoft.com/office/officeart/2005/8/layout/cycle2"/>
    <dgm:cxn modelId="{290ABCD0-44B1-4771-B201-6C58DC4CE0E0}" type="presParOf" srcId="{D67DA7CF-1C17-4E80-9959-74C8A2FA85E7}" destId="{412C4E56-1C3B-4295-978A-52B661F7E360}" srcOrd="20" destOrd="0" presId="urn:microsoft.com/office/officeart/2005/8/layout/cycle2"/>
    <dgm:cxn modelId="{182CD8E0-78AB-44DC-BB5E-F41800C1C2D4}" type="presParOf" srcId="{D67DA7CF-1C17-4E80-9959-74C8A2FA85E7}" destId="{A4EA6903-C3E5-4AE5-92B0-F5A9BCF8DED6}" srcOrd="21" destOrd="0" presId="urn:microsoft.com/office/officeart/2005/8/layout/cycle2"/>
    <dgm:cxn modelId="{AE76C91A-71CC-4B96-919B-7BFB280D971F}" type="presParOf" srcId="{A4EA6903-C3E5-4AE5-92B0-F5A9BCF8DED6}" destId="{DA11016A-309E-4F9F-AF78-F1BD6E06606A}" srcOrd="0" destOrd="0" presId="urn:microsoft.com/office/officeart/2005/8/layout/cycle2"/>
    <dgm:cxn modelId="{1B936312-9898-4B96-BA0F-3FFAC20C443D}" type="presParOf" srcId="{D67DA7CF-1C17-4E80-9959-74C8A2FA85E7}" destId="{E3CADF8F-2AEC-460A-ACBE-6DDCFEC27DB7}" srcOrd="22" destOrd="0" presId="urn:microsoft.com/office/officeart/2005/8/layout/cycle2"/>
    <dgm:cxn modelId="{6C40DE50-290F-4AA3-B7BA-D4EAC0533292}" type="presParOf" srcId="{D67DA7CF-1C17-4E80-9959-74C8A2FA85E7}" destId="{D8413CE1-8A1F-4040-845E-D870659CDE75}" srcOrd="23" destOrd="0" presId="urn:microsoft.com/office/officeart/2005/8/layout/cycle2"/>
    <dgm:cxn modelId="{F67B06EA-F194-4032-A224-617F5ED3449D}" type="presParOf" srcId="{D8413CE1-8A1F-4040-845E-D870659CDE75}" destId="{A7C6B970-E141-42B8-8B54-1AAACBBFBFE6}"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7E1F7B7-63BC-4C3C-8D45-C49BBC19D41A}" type="doc">
      <dgm:prSet loTypeId="urn:microsoft.com/office/officeart/2005/8/layout/cycle8" loCatId="cycle" qsTypeId="urn:microsoft.com/office/officeart/2005/8/quickstyle/simple4" qsCatId="simple" csTypeId="urn:microsoft.com/office/officeart/2005/8/colors/accent2_1" csCatId="accent2" phldr="1"/>
      <dgm:spPr/>
    </dgm:pt>
    <dgm:pt modelId="{4B0828AC-387E-4449-913B-5350FCE4B822}">
      <dgm:prSet phldrT="[Text]" custT="1"/>
      <dgm:spPr>
        <a:solidFill>
          <a:srgbClr val="FFC000"/>
        </a:solidFill>
      </dgm:spPr>
      <dgm:t>
        <a:bodyPr/>
        <a:lstStyle/>
        <a:p>
          <a:r>
            <a:rPr lang="en-US" sz="1600" dirty="0" smtClean="0">
              <a:latin typeface="Calibri" pitchFamily="34" charset="0"/>
              <a:cs typeface="Calibri" pitchFamily="34" charset="0"/>
            </a:rPr>
            <a:t>Financial Facilitator </a:t>
          </a:r>
          <a:endParaRPr lang="en-US" sz="1600" dirty="0">
            <a:latin typeface="Calibri" pitchFamily="34" charset="0"/>
            <a:cs typeface="Calibri" pitchFamily="34" charset="0"/>
          </a:endParaRPr>
        </a:p>
      </dgm:t>
    </dgm:pt>
    <dgm:pt modelId="{07852251-6663-469C-A962-035EF2CAFDF5}" type="parTrans" cxnId="{E8731D48-453C-45D5-B176-138D6F80EF68}">
      <dgm:prSet/>
      <dgm:spPr/>
      <dgm:t>
        <a:bodyPr/>
        <a:lstStyle/>
        <a:p>
          <a:endParaRPr lang="en-US"/>
        </a:p>
      </dgm:t>
    </dgm:pt>
    <dgm:pt modelId="{B3EC0409-45C4-44E8-ACD5-920DE7293AD8}" type="sibTrans" cxnId="{E8731D48-453C-45D5-B176-138D6F80EF68}">
      <dgm:prSet/>
      <dgm:spPr/>
      <dgm:t>
        <a:bodyPr/>
        <a:lstStyle/>
        <a:p>
          <a:endParaRPr lang="en-US"/>
        </a:p>
      </dgm:t>
    </dgm:pt>
    <dgm:pt modelId="{470C6E8D-7CCF-4E7A-9DC5-B85656B3B69F}" type="pres">
      <dgm:prSet presAssocID="{87E1F7B7-63BC-4C3C-8D45-C49BBC19D41A}" presName="compositeShape" presStyleCnt="0">
        <dgm:presLayoutVars>
          <dgm:chMax val="7"/>
          <dgm:dir/>
          <dgm:resizeHandles val="exact"/>
        </dgm:presLayoutVars>
      </dgm:prSet>
      <dgm:spPr/>
    </dgm:pt>
    <dgm:pt modelId="{926B1E55-E131-44EC-9CE1-467D99769D52}" type="pres">
      <dgm:prSet presAssocID="{87E1F7B7-63BC-4C3C-8D45-C49BBC19D41A}" presName="wedge1" presStyleLbl="node1" presStyleIdx="0" presStyleCnt="1"/>
      <dgm:spPr/>
      <dgm:t>
        <a:bodyPr/>
        <a:lstStyle/>
        <a:p>
          <a:endParaRPr lang="en-US"/>
        </a:p>
      </dgm:t>
    </dgm:pt>
    <dgm:pt modelId="{66372179-3C32-442F-943A-FF1B7BAFACB6}" type="pres">
      <dgm:prSet presAssocID="{87E1F7B7-63BC-4C3C-8D45-C49BBC19D41A}" presName="dummy1a" presStyleCnt="0"/>
      <dgm:spPr/>
    </dgm:pt>
    <dgm:pt modelId="{1F829EAC-77CD-441A-ADBF-63F3138783A1}" type="pres">
      <dgm:prSet presAssocID="{87E1F7B7-63BC-4C3C-8D45-C49BBC19D41A}" presName="dummy1b" presStyleCnt="0"/>
      <dgm:spPr/>
    </dgm:pt>
    <dgm:pt modelId="{0792FE81-F0E4-441F-8A89-97463ABA1CD4}" type="pres">
      <dgm:prSet presAssocID="{87E1F7B7-63BC-4C3C-8D45-C49BBC19D41A}" presName="wedge1Tx" presStyleLbl="node1" presStyleIdx="0" presStyleCnt="1">
        <dgm:presLayoutVars>
          <dgm:chMax val="0"/>
          <dgm:chPref val="0"/>
          <dgm:bulletEnabled val="1"/>
        </dgm:presLayoutVars>
      </dgm:prSet>
      <dgm:spPr/>
      <dgm:t>
        <a:bodyPr/>
        <a:lstStyle/>
        <a:p>
          <a:endParaRPr lang="en-US"/>
        </a:p>
      </dgm:t>
    </dgm:pt>
    <dgm:pt modelId="{F1FD644E-6BA8-4824-AB17-058F715C5109}" type="pres">
      <dgm:prSet presAssocID="{B3EC0409-45C4-44E8-ACD5-920DE7293AD8}" presName="arrowWedge1single" presStyleLbl="fgSibTrans2D1" presStyleIdx="0" presStyleCnt="1">
        <dgm:style>
          <a:lnRef idx="1">
            <a:schemeClr val="dk1"/>
          </a:lnRef>
          <a:fillRef idx="2">
            <a:schemeClr val="dk1"/>
          </a:fillRef>
          <a:effectRef idx="1">
            <a:schemeClr val="dk1"/>
          </a:effectRef>
          <a:fontRef idx="minor">
            <a:schemeClr val="dk1"/>
          </a:fontRef>
        </dgm:style>
      </dgm:prSet>
      <dgm:spPr/>
    </dgm:pt>
  </dgm:ptLst>
  <dgm:cxnLst>
    <dgm:cxn modelId="{B300BE0F-0416-4CF0-8CD7-0B5DBA7E9352}" type="presOf" srcId="{4B0828AC-387E-4449-913B-5350FCE4B822}" destId="{926B1E55-E131-44EC-9CE1-467D99769D52}" srcOrd="0" destOrd="0" presId="urn:microsoft.com/office/officeart/2005/8/layout/cycle8"/>
    <dgm:cxn modelId="{B90A2B13-B857-4CF7-A861-1D6C78D2E69B}" type="presOf" srcId="{4B0828AC-387E-4449-913B-5350FCE4B822}" destId="{0792FE81-F0E4-441F-8A89-97463ABA1CD4}" srcOrd="1" destOrd="0" presId="urn:microsoft.com/office/officeart/2005/8/layout/cycle8"/>
    <dgm:cxn modelId="{B9746D75-C5C7-462C-8A0C-DB1CA799D105}" type="presOf" srcId="{87E1F7B7-63BC-4C3C-8D45-C49BBC19D41A}" destId="{470C6E8D-7CCF-4E7A-9DC5-B85656B3B69F}" srcOrd="0" destOrd="0" presId="urn:microsoft.com/office/officeart/2005/8/layout/cycle8"/>
    <dgm:cxn modelId="{E8731D48-453C-45D5-B176-138D6F80EF68}" srcId="{87E1F7B7-63BC-4C3C-8D45-C49BBC19D41A}" destId="{4B0828AC-387E-4449-913B-5350FCE4B822}" srcOrd="0" destOrd="0" parTransId="{07852251-6663-469C-A962-035EF2CAFDF5}" sibTransId="{B3EC0409-45C4-44E8-ACD5-920DE7293AD8}"/>
    <dgm:cxn modelId="{8F2F6F1A-619C-43C1-B0AD-EDBA0C9C5DE8}" type="presParOf" srcId="{470C6E8D-7CCF-4E7A-9DC5-B85656B3B69F}" destId="{926B1E55-E131-44EC-9CE1-467D99769D52}" srcOrd="0" destOrd="0" presId="urn:microsoft.com/office/officeart/2005/8/layout/cycle8"/>
    <dgm:cxn modelId="{E81F4607-7072-4709-A55E-0A167D078237}" type="presParOf" srcId="{470C6E8D-7CCF-4E7A-9DC5-B85656B3B69F}" destId="{66372179-3C32-442F-943A-FF1B7BAFACB6}" srcOrd="1" destOrd="0" presId="urn:microsoft.com/office/officeart/2005/8/layout/cycle8"/>
    <dgm:cxn modelId="{A1F67E8A-1CC1-4525-9FF3-E37A60DD4228}" type="presParOf" srcId="{470C6E8D-7CCF-4E7A-9DC5-B85656B3B69F}" destId="{1F829EAC-77CD-441A-ADBF-63F3138783A1}" srcOrd="2" destOrd="0" presId="urn:microsoft.com/office/officeart/2005/8/layout/cycle8"/>
    <dgm:cxn modelId="{1CAAC901-93D7-46F7-B114-57CF003A447E}" type="presParOf" srcId="{470C6E8D-7CCF-4E7A-9DC5-B85656B3B69F}" destId="{0792FE81-F0E4-441F-8A89-97463ABA1CD4}" srcOrd="3" destOrd="0" presId="urn:microsoft.com/office/officeart/2005/8/layout/cycle8"/>
    <dgm:cxn modelId="{CA4273C7-2AD5-4979-8EA7-4BABD1A417B7}" type="presParOf" srcId="{470C6E8D-7CCF-4E7A-9DC5-B85656B3B69F}" destId="{F1FD644E-6BA8-4824-AB17-058F715C5109}" srcOrd="4" destOrd="0" presId="urn:microsoft.com/office/officeart/2005/8/layout/cycle8"/>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3879361-04D8-4768-A105-761E418A3652}" type="doc">
      <dgm:prSet loTypeId="urn:microsoft.com/office/officeart/2009/layout/CircleArrowProcess" loCatId="process" qsTypeId="urn:microsoft.com/office/officeart/2005/8/quickstyle/3d2" qsCatId="3D" csTypeId="urn:microsoft.com/office/officeart/2005/8/colors/accent2_1" csCatId="accent2" phldr="1"/>
      <dgm:spPr/>
      <dgm:t>
        <a:bodyPr/>
        <a:lstStyle/>
        <a:p>
          <a:endParaRPr lang="en-US"/>
        </a:p>
      </dgm:t>
    </dgm:pt>
    <dgm:pt modelId="{01F1DC3D-4C8C-4095-954A-93F0A9BA488B}">
      <dgm:prSet phldrT="[Text]" custT="1"/>
      <dgm:spPr/>
      <dgm:t>
        <a:bodyPr/>
        <a:lstStyle/>
        <a:p>
          <a:pPr rtl="0"/>
          <a:r>
            <a:rPr lang="en-US" sz="1100" b="0" dirty="0" smtClean="0">
              <a:latin typeface="Calibri" pitchFamily="34" charset="0"/>
              <a:cs typeface="Calibri" pitchFamily="34" charset="0"/>
            </a:rPr>
            <a:t>Individual and Corporate Financial Statements</a:t>
          </a:r>
          <a:endParaRPr lang="en-US" sz="1100" b="0" dirty="0"/>
        </a:p>
      </dgm:t>
    </dgm:pt>
    <dgm:pt modelId="{98D56B99-CE70-4644-8175-8608A347D96E}" type="parTrans" cxnId="{1CD86BFE-35BE-4431-8C43-A1B958E914C5}">
      <dgm:prSet/>
      <dgm:spPr/>
      <dgm:t>
        <a:bodyPr/>
        <a:lstStyle/>
        <a:p>
          <a:endParaRPr lang="en-US"/>
        </a:p>
      </dgm:t>
    </dgm:pt>
    <dgm:pt modelId="{32FD3C0F-E8B2-4E8F-A74D-BEF811885B2D}" type="sibTrans" cxnId="{1CD86BFE-35BE-4431-8C43-A1B958E914C5}">
      <dgm:prSet/>
      <dgm:spPr/>
      <dgm:t>
        <a:bodyPr/>
        <a:lstStyle/>
        <a:p>
          <a:endParaRPr lang="en-US"/>
        </a:p>
      </dgm:t>
    </dgm:pt>
    <dgm:pt modelId="{18A19D0E-0AEA-438D-864B-437EA7D87780}">
      <dgm:prSet phldrT="[Text]" custT="1"/>
      <dgm:spPr/>
      <dgm:t>
        <a:bodyPr/>
        <a:lstStyle/>
        <a:p>
          <a:pPr rtl="0"/>
          <a:r>
            <a:rPr lang="en-US" sz="1200" b="0" dirty="0" smtClean="0">
              <a:latin typeface="Calibri" pitchFamily="34" charset="0"/>
              <a:cs typeface="Calibri" pitchFamily="34" charset="0"/>
            </a:rPr>
            <a:t>External Credit Scoring</a:t>
          </a:r>
          <a:endParaRPr lang="en-US" sz="1200" b="0" dirty="0">
            <a:latin typeface="Calibri" pitchFamily="34" charset="0"/>
            <a:cs typeface="Calibri" pitchFamily="34" charset="0"/>
          </a:endParaRPr>
        </a:p>
      </dgm:t>
    </dgm:pt>
    <dgm:pt modelId="{A070DE24-B0A0-4726-B608-A6610FEBCBDC}" type="parTrans" cxnId="{0EEAFDE0-38C6-419F-8766-3C558ED10313}">
      <dgm:prSet/>
      <dgm:spPr/>
      <dgm:t>
        <a:bodyPr/>
        <a:lstStyle/>
        <a:p>
          <a:endParaRPr lang="en-US"/>
        </a:p>
      </dgm:t>
    </dgm:pt>
    <dgm:pt modelId="{EED69EF9-CEAE-4C42-96F9-6C214674F1D3}" type="sibTrans" cxnId="{0EEAFDE0-38C6-419F-8766-3C558ED10313}">
      <dgm:prSet/>
      <dgm:spPr/>
      <dgm:t>
        <a:bodyPr/>
        <a:lstStyle/>
        <a:p>
          <a:endParaRPr lang="en-US"/>
        </a:p>
      </dgm:t>
    </dgm:pt>
    <dgm:pt modelId="{2D7AF931-2D33-452A-96DF-D68EC2B651D2}">
      <dgm:prSet phldrT="[Text]" custT="1"/>
      <dgm:spPr/>
      <dgm:t>
        <a:bodyPr/>
        <a:lstStyle/>
        <a:p>
          <a:pPr rtl="0"/>
          <a:r>
            <a:rPr lang="en-US" sz="1200" b="0" dirty="0" smtClean="0">
              <a:latin typeface="Calibri" pitchFamily="34" charset="0"/>
              <a:cs typeface="Calibri" pitchFamily="34" charset="0"/>
            </a:rPr>
            <a:t>Weighing Individual and Corporate parameters</a:t>
          </a:r>
          <a:endParaRPr lang="en-US" sz="1200" b="0" dirty="0"/>
        </a:p>
      </dgm:t>
    </dgm:pt>
    <dgm:pt modelId="{8F597204-8C6F-453E-8489-F870F3F8E1E4}" type="parTrans" cxnId="{11FC0A61-F07D-461A-AD18-F6C2E1791503}">
      <dgm:prSet/>
      <dgm:spPr/>
      <dgm:t>
        <a:bodyPr/>
        <a:lstStyle/>
        <a:p>
          <a:endParaRPr lang="en-US"/>
        </a:p>
      </dgm:t>
    </dgm:pt>
    <dgm:pt modelId="{8C289F38-3624-4D38-83D4-48910B5B12E1}" type="sibTrans" cxnId="{11FC0A61-F07D-461A-AD18-F6C2E1791503}">
      <dgm:prSet/>
      <dgm:spPr/>
      <dgm:t>
        <a:bodyPr/>
        <a:lstStyle/>
        <a:p>
          <a:endParaRPr lang="en-US"/>
        </a:p>
      </dgm:t>
    </dgm:pt>
    <dgm:pt modelId="{7ECFB3C3-80BF-4C42-B2AC-0F4199AF26D0}" type="pres">
      <dgm:prSet presAssocID="{C3879361-04D8-4768-A105-761E418A3652}" presName="Name0" presStyleCnt="0">
        <dgm:presLayoutVars>
          <dgm:chMax val="7"/>
          <dgm:chPref val="7"/>
          <dgm:dir/>
          <dgm:animLvl val="lvl"/>
        </dgm:presLayoutVars>
      </dgm:prSet>
      <dgm:spPr/>
      <dgm:t>
        <a:bodyPr/>
        <a:lstStyle/>
        <a:p>
          <a:endParaRPr lang="en-US"/>
        </a:p>
      </dgm:t>
    </dgm:pt>
    <dgm:pt modelId="{FD8672B7-D0A7-45DA-B5F6-BBED5FD3E47F}" type="pres">
      <dgm:prSet presAssocID="{01F1DC3D-4C8C-4095-954A-93F0A9BA488B}" presName="Accent1" presStyleCnt="0"/>
      <dgm:spPr/>
      <dgm:t>
        <a:bodyPr/>
        <a:lstStyle/>
        <a:p>
          <a:endParaRPr lang="en-US"/>
        </a:p>
      </dgm:t>
    </dgm:pt>
    <dgm:pt modelId="{46590E56-5CDC-4D3C-AA49-E11AAC277776}" type="pres">
      <dgm:prSet presAssocID="{01F1DC3D-4C8C-4095-954A-93F0A9BA488B}" presName="Accent" presStyleLbl="node1" presStyleIdx="0" presStyleCnt="3">
        <dgm:style>
          <a:lnRef idx="1">
            <a:schemeClr val="accent6"/>
          </a:lnRef>
          <a:fillRef idx="2">
            <a:schemeClr val="accent6"/>
          </a:fillRef>
          <a:effectRef idx="1">
            <a:schemeClr val="accent6"/>
          </a:effectRef>
          <a:fontRef idx="minor">
            <a:schemeClr val="dk1"/>
          </a:fontRef>
        </dgm:style>
      </dgm:prSet>
      <dgm:spPr>
        <a:solidFill>
          <a:srgbClr val="FFC000"/>
        </a:solidFill>
      </dgm:spPr>
      <dgm:t>
        <a:bodyPr/>
        <a:lstStyle/>
        <a:p>
          <a:endParaRPr lang="en-US"/>
        </a:p>
      </dgm:t>
    </dgm:pt>
    <dgm:pt modelId="{FF6EC86B-0EA7-4480-87FE-B47B98E667D3}" type="pres">
      <dgm:prSet presAssocID="{01F1DC3D-4C8C-4095-954A-93F0A9BA488B}" presName="Parent1" presStyleLbl="revTx" presStyleIdx="0" presStyleCnt="3">
        <dgm:presLayoutVars>
          <dgm:chMax val="1"/>
          <dgm:chPref val="1"/>
          <dgm:bulletEnabled val="1"/>
        </dgm:presLayoutVars>
      </dgm:prSet>
      <dgm:spPr/>
      <dgm:t>
        <a:bodyPr/>
        <a:lstStyle/>
        <a:p>
          <a:endParaRPr lang="en-US"/>
        </a:p>
      </dgm:t>
    </dgm:pt>
    <dgm:pt modelId="{D03BDDE6-4376-4DF4-8E58-417689E784A2}" type="pres">
      <dgm:prSet presAssocID="{18A19D0E-0AEA-438D-864B-437EA7D87780}" presName="Accent2" presStyleCnt="0"/>
      <dgm:spPr/>
      <dgm:t>
        <a:bodyPr/>
        <a:lstStyle/>
        <a:p>
          <a:endParaRPr lang="en-US"/>
        </a:p>
      </dgm:t>
    </dgm:pt>
    <dgm:pt modelId="{408D9414-30D7-48C7-869A-FA5B3584EDB8}" type="pres">
      <dgm:prSet presAssocID="{18A19D0E-0AEA-438D-864B-437EA7D87780}" presName="Accent" presStyleLbl="node1" presStyleIdx="1" presStyleCnt="3">
        <dgm:style>
          <a:lnRef idx="1">
            <a:schemeClr val="accent6"/>
          </a:lnRef>
          <a:fillRef idx="2">
            <a:schemeClr val="accent6"/>
          </a:fillRef>
          <a:effectRef idx="1">
            <a:schemeClr val="accent6"/>
          </a:effectRef>
          <a:fontRef idx="minor">
            <a:schemeClr val="dk1"/>
          </a:fontRef>
        </dgm:style>
      </dgm:prSet>
      <dgm:spPr>
        <a:solidFill>
          <a:srgbClr val="FFC000"/>
        </a:solidFill>
      </dgm:spPr>
      <dgm:t>
        <a:bodyPr/>
        <a:lstStyle/>
        <a:p>
          <a:endParaRPr lang="en-US"/>
        </a:p>
      </dgm:t>
    </dgm:pt>
    <dgm:pt modelId="{AD554A1F-B4A0-4CE7-8591-6448E824FA5D}" type="pres">
      <dgm:prSet presAssocID="{18A19D0E-0AEA-438D-864B-437EA7D87780}" presName="Parent2" presStyleLbl="revTx" presStyleIdx="1" presStyleCnt="3">
        <dgm:presLayoutVars>
          <dgm:chMax val="1"/>
          <dgm:chPref val="1"/>
          <dgm:bulletEnabled val="1"/>
        </dgm:presLayoutVars>
      </dgm:prSet>
      <dgm:spPr/>
      <dgm:t>
        <a:bodyPr/>
        <a:lstStyle/>
        <a:p>
          <a:endParaRPr lang="en-US"/>
        </a:p>
      </dgm:t>
    </dgm:pt>
    <dgm:pt modelId="{CD6EAA09-FC12-4DD2-BDBB-2B4754927B55}" type="pres">
      <dgm:prSet presAssocID="{2D7AF931-2D33-452A-96DF-D68EC2B651D2}" presName="Accent3" presStyleCnt="0"/>
      <dgm:spPr/>
      <dgm:t>
        <a:bodyPr/>
        <a:lstStyle/>
        <a:p>
          <a:endParaRPr lang="en-US"/>
        </a:p>
      </dgm:t>
    </dgm:pt>
    <dgm:pt modelId="{06ECF04B-79AB-4BE7-B5D1-B3AA3BAA2B2D}" type="pres">
      <dgm:prSet presAssocID="{2D7AF931-2D33-452A-96DF-D68EC2B651D2}" presName="Accent" presStyleLbl="node1" presStyleIdx="2" presStyleCnt="3">
        <dgm:style>
          <a:lnRef idx="1">
            <a:schemeClr val="accent6"/>
          </a:lnRef>
          <a:fillRef idx="2">
            <a:schemeClr val="accent6"/>
          </a:fillRef>
          <a:effectRef idx="1">
            <a:schemeClr val="accent6"/>
          </a:effectRef>
          <a:fontRef idx="minor">
            <a:schemeClr val="dk1"/>
          </a:fontRef>
        </dgm:style>
      </dgm:prSet>
      <dgm:spPr>
        <a:solidFill>
          <a:srgbClr val="FFC000"/>
        </a:solidFill>
      </dgm:spPr>
      <dgm:t>
        <a:bodyPr/>
        <a:lstStyle/>
        <a:p>
          <a:endParaRPr lang="en-US"/>
        </a:p>
      </dgm:t>
    </dgm:pt>
    <dgm:pt modelId="{05980F15-6A65-49E5-98AD-F067A4E6A100}" type="pres">
      <dgm:prSet presAssocID="{2D7AF931-2D33-452A-96DF-D68EC2B651D2}" presName="Parent3" presStyleLbl="revTx" presStyleIdx="2" presStyleCnt="3">
        <dgm:presLayoutVars>
          <dgm:chMax val="1"/>
          <dgm:chPref val="1"/>
          <dgm:bulletEnabled val="1"/>
        </dgm:presLayoutVars>
      </dgm:prSet>
      <dgm:spPr/>
      <dgm:t>
        <a:bodyPr/>
        <a:lstStyle/>
        <a:p>
          <a:endParaRPr lang="en-US"/>
        </a:p>
      </dgm:t>
    </dgm:pt>
  </dgm:ptLst>
  <dgm:cxnLst>
    <dgm:cxn modelId="{BEAAE1D3-478D-4376-B5AA-5234AD9B0BB9}" type="presOf" srcId="{C3879361-04D8-4768-A105-761E418A3652}" destId="{7ECFB3C3-80BF-4C42-B2AC-0F4199AF26D0}" srcOrd="0" destOrd="0" presId="urn:microsoft.com/office/officeart/2009/layout/CircleArrowProcess"/>
    <dgm:cxn modelId="{78C70106-076B-4E64-BFE3-AE3E20FD4FC4}" type="presOf" srcId="{2D7AF931-2D33-452A-96DF-D68EC2B651D2}" destId="{05980F15-6A65-49E5-98AD-F067A4E6A100}" srcOrd="0" destOrd="0" presId="urn:microsoft.com/office/officeart/2009/layout/CircleArrowProcess"/>
    <dgm:cxn modelId="{2833A508-DA0C-412D-827D-4F8B7C9DE3C6}" type="presOf" srcId="{18A19D0E-0AEA-438D-864B-437EA7D87780}" destId="{AD554A1F-B4A0-4CE7-8591-6448E824FA5D}" srcOrd="0" destOrd="0" presId="urn:microsoft.com/office/officeart/2009/layout/CircleArrowProcess"/>
    <dgm:cxn modelId="{0EEAFDE0-38C6-419F-8766-3C558ED10313}" srcId="{C3879361-04D8-4768-A105-761E418A3652}" destId="{18A19D0E-0AEA-438D-864B-437EA7D87780}" srcOrd="1" destOrd="0" parTransId="{A070DE24-B0A0-4726-B608-A6610FEBCBDC}" sibTransId="{EED69EF9-CEAE-4C42-96F9-6C214674F1D3}"/>
    <dgm:cxn modelId="{11FC0A61-F07D-461A-AD18-F6C2E1791503}" srcId="{C3879361-04D8-4768-A105-761E418A3652}" destId="{2D7AF931-2D33-452A-96DF-D68EC2B651D2}" srcOrd="2" destOrd="0" parTransId="{8F597204-8C6F-453E-8489-F870F3F8E1E4}" sibTransId="{8C289F38-3624-4D38-83D4-48910B5B12E1}"/>
    <dgm:cxn modelId="{C53C5C38-5E43-4555-87DA-BF9AC3ABFA32}" type="presOf" srcId="{01F1DC3D-4C8C-4095-954A-93F0A9BA488B}" destId="{FF6EC86B-0EA7-4480-87FE-B47B98E667D3}" srcOrd="0" destOrd="0" presId="urn:microsoft.com/office/officeart/2009/layout/CircleArrowProcess"/>
    <dgm:cxn modelId="{1CD86BFE-35BE-4431-8C43-A1B958E914C5}" srcId="{C3879361-04D8-4768-A105-761E418A3652}" destId="{01F1DC3D-4C8C-4095-954A-93F0A9BA488B}" srcOrd="0" destOrd="0" parTransId="{98D56B99-CE70-4644-8175-8608A347D96E}" sibTransId="{32FD3C0F-E8B2-4E8F-A74D-BEF811885B2D}"/>
    <dgm:cxn modelId="{8CB4D366-35D9-4CCA-B7D0-C60D3F7E6381}" type="presParOf" srcId="{7ECFB3C3-80BF-4C42-B2AC-0F4199AF26D0}" destId="{FD8672B7-D0A7-45DA-B5F6-BBED5FD3E47F}" srcOrd="0" destOrd="0" presId="urn:microsoft.com/office/officeart/2009/layout/CircleArrowProcess"/>
    <dgm:cxn modelId="{026C807A-D75A-4477-9276-B987CFFE6EA1}" type="presParOf" srcId="{FD8672B7-D0A7-45DA-B5F6-BBED5FD3E47F}" destId="{46590E56-5CDC-4D3C-AA49-E11AAC277776}" srcOrd="0" destOrd="0" presId="urn:microsoft.com/office/officeart/2009/layout/CircleArrowProcess"/>
    <dgm:cxn modelId="{CF7BD9AF-4B7E-4C88-80AD-C4D4326BD68C}" type="presParOf" srcId="{7ECFB3C3-80BF-4C42-B2AC-0F4199AF26D0}" destId="{FF6EC86B-0EA7-4480-87FE-B47B98E667D3}" srcOrd="1" destOrd="0" presId="urn:microsoft.com/office/officeart/2009/layout/CircleArrowProcess"/>
    <dgm:cxn modelId="{7F3287DC-95B9-4551-8DA6-BC6326B90A96}" type="presParOf" srcId="{7ECFB3C3-80BF-4C42-B2AC-0F4199AF26D0}" destId="{D03BDDE6-4376-4DF4-8E58-417689E784A2}" srcOrd="2" destOrd="0" presId="urn:microsoft.com/office/officeart/2009/layout/CircleArrowProcess"/>
    <dgm:cxn modelId="{2A21DD57-35F9-4A31-9FEA-757390575E88}" type="presParOf" srcId="{D03BDDE6-4376-4DF4-8E58-417689E784A2}" destId="{408D9414-30D7-48C7-869A-FA5B3584EDB8}" srcOrd="0" destOrd="0" presId="urn:microsoft.com/office/officeart/2009/layout/CircleArrowProcess"/>
    <dgm:cxn modelId="{3373E575-F647-4907-85B6-4A63CAFA11D8}" type="presParOf" srcId="{7ECFB3C3-80BF-4C42-B2AC-0F4199AF26D0}" destId="{AD554A1F-B4A0-4CE7-8591-6448E824FA5D}" srcOrd="3" destOrd="0" presId="urn:microsoft.com/office/officeart/2009/layout/CircleArrowProcess"/>
    <dgm:cxn modelId="{BEA28C86-7FEA-4352-86AB-25235E142378}" type="presParOf" srcId="{7ECFB3C3-80BF-4C42-B2AC-0F4199AF26D0}" destId="{CD6EAA09-FC12-4DD2-BDBB-2B4754927B55}" srcOrd="4" destOrd="0" presId="urn:microsoft.com/office/officeart/2009/layout/CircleArrowProcess"/>
    <dgm:cxn modelId="{96226468-F504-4AFB-9E80-411A61A4E723}" type="presParOf" srcId="{CD6EAA09-FC12-4DD2-BDBB-2B4754927B55}" destId="{06ECF04B-79AB-4BE7-B5D1-B3AA3BAA2B2D}" srcOrd="0" destOrd="0" presId="urn:microsoft.com/office/officeart/2009/layout/CircleArrowProcess"/>
    <dgm:cxn modelId="{A448244E-7B7D-41ED-91A2-AA4083759D09}" type="presParOf" srcId="{7ECFB3C3-80BF-4C42-B2AC-0F4199AF26D0}" destId="{05980F15-6A65-49E5-98AD-F067A4E6A100}" srcOrd="5" destOrd="0" presId="urn:microsoft.com/office/officeart/2009/layout/CircleArrow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01DC64A-9539-411D-9F4F-DE9EB08121AE}" type="doc">
      <dgm:prSet loTypeId="urn:microsoft.com/office/officeart/2005/8/layout/vProcess5" loCatId="process" qsTypeId="urn:microsoft.com/office/officeart/2005/8/quickstyle/simple3" qsCatId="simple" csTypeId="urn:microsoft.com/office/officeart/2005/8/colors/accent6_4" csCatId="accent6" phldr="1"/>
      <dgm:spPr/>
      <dgm:t>
        <a:bodyPr/>
        <a:lstStyle/>
        <a:p>
          <a:endParaRPr lang="en-US"/>
        </a:p>
      </dgm:t>
    </dgm:pt>
    <dgm:pt modelId="{21F5F700-05F8-42EF-B416-0F071A9A2B9B}">
      <dgm:prSet phldrT="[Text]" custT="1">
        <dgm:style>
          <a:lnRef idx="1">
            <a:schemeClr val="accent3"/>
          </a:lnRef>
          <a:fillRef idx="3">
            <a:schemeClr val="accent3"/>
          </a:fillRef>
          <a:effectRef idx="2">
            <a:schemeClr val="accent3"/>
          </a:effectRef>
          <a:fontRef idx="minor">
            <a:schemeClr val="lt1"/>
          </a:fontRef>
        </dgm:style>
      </dgm:prSet>
      <dgm:spPr/>
      <dgm:t>
        <a:bodyPr/>
        <a:lstStyle/>
        <a:p>
          <a:r>
            <a:rPr lang="en-US" sz="1800" dirty="0" smtClean="0">
              <a:solidFill>
                <a:schemeClr val="tx1"/>
              </a:solidFill>
              <a:latin typeface="Calibri" pitchFamily="34" charset="0"/>
              <a:cs typeface="Calibri" pitchFamily="34" charset="0"/>
            </a:rPr>
            <a:t>Define Installment Intervals</a:t>
          </a:r>
          <a:endParaRPr lang="en-US" sz="1800" dirty="0">
            <a:solidFill>
              <a:schemeClr val="tx1"/>
            </a:solidFill>
            <a:latin typeface="Calibri" pitchFamily="34" charset="0"/>
            <a:cs typeface="Calibri" pitchFamily="34" charset="0"/>
          </a:endParaRPr>
        </a:p>
      </dgm:t>
    </dgm:pt>
    <dgm:pt modelId="{591D0AF5-562A-4078-B096-07DD82801C2D}" type="parTrans" cxnId="{BDC73731-203F-4561-A9DC-218EC0658DA4}">
      <dgm:prSet/>
      <dgm:spPr/>
      <dgm:t>
        <a:bodyPr/>
        <a:lstStyle/>
        <a:p>
          <a:endParaRPr lang="en-US"/>
        </a:p>
      </dgm:t>
    </dgm:pt>
    <dgm:pt modelId="{CFDE1E8F-32BD-448C-9280-59DBDD6841B0}" type="sibTrans" cxnId="{BDC73731-203F-4561-A9DC-218EC0658DA4}">
      <dgm:prSet/>
      <dgm:spPr>
        <a:solidFill>
          <a:srgbClr val="FFC000">
            <a:alpha val="90000"/>
          </a:srgbClr>
        </a:solidFill>
      </dgm:spPr>
      <dgm:t>
        <a:bodyPr/>
        <a:lstStyle/>
        <a:p>
          <a:endParaRPr lang="en-US"/>
        </a:p>
      </dgm:t>
    </dgm:pt>
    <dgm:pt modelId="{98E6A229-2614-45D5-A3C9-30DFC874B4B5}">
      <dgm:prSet phldrT="[Text]" custT="1">
        <dgm:style>
          <a:lnRef idx="1">
            <a:schemeClr val="accent3"/>
          </a:lnRef>
          <a:fillRef idx="3">
            <a:schemeClr val="accent3"/>
          </a:fillRef>
          <a:effectRef idx="2">
            <a:schemeClr val="accent3"/>
          </a:effectRef>
          <a:fontRef idx="minor">
            <a:schemeClr val="lt1"/>
          </a:fontRef>
        </dgm:style>
      </dgm:prSet>
      <dgm:spPr/>
      <dgm:t>
        <a:bodyPr/>
        <a:lstStyle/>
        <a:p>
          <a:r>
            <a:rPr lang="en-US" sz="1800" dirty="0" smtClean="0">
              <a:solidFill>
                <a:schemeClr val="tx1"/>
              </a:solidFill>
              <a:latin typeface="Calibri" pitchFamily="34" charset="0"/>
              <a:cs typeface="Calibri" pitchFamily="34" charset="0"/>
            </a:rPr>
            <a:t>Define Profit Type (Fixed, </a:t>
          </a:r>
          <a:r>
            <a:rPr lang="en-US" dirty="0" smtClean="0">
              <a:solidFill>
                <a:schemeClr val="tx1"/>
              </a:solidFill>
              <a:latin typeface="Calibri" pitchFamily="34" charset="0"/>
              <a:cs typeface="Calibri" pitchFamily="34" charset="0"/>
            </a:rPr>
            <a:t>Floating)</a:t>
          </a:r>
          <a:r>
            <a:rPr lang="en-US" sz="1600" dirty="0" smtClean="0">
              <a:solidFill>
                <a:schemeClr val="tx1"/>
              </a:solidFill>
              <a:latin typeface="Calibri" pitchFamily="34" charset="0"/>
              <a:cs typeface="Calibri" pitchFamily="34" charset="0"/>
            </a:rPr>
            <a:t> </a:t>
          </a:r>
          <a:endParaRPr lang="en-US" sz="1800" dirty="0">
            <a:solidFill>
              <a:schemeClr val="tx1"/>
            </a:solidFill>
            <a:latin typeface="Calibri" pitchFamily="34" charset="0"/>
            <a:cs typeface="Calibri" pitchFamily="34" charset="0"/>
          </a:endParaRPr>
        </a:p>
      </dgm:t>
    </dgm:pt>
    <dgm:pt modelId="{CC6A3F59-834F-45A3-A849-F2C866A6BD17}" type="parTrans" cxnId="{8B20B6B8-863C-4176-A2AE-576C7E56D0D7}">
      <dgm:prSet/>
      <dgm:spPr/>
      <dgm:t>
        <a:bodyPr/>
        <a:lstStyle/>
        <a:p>
          <a:endParaRPr lang="en-US"/>
        </a:p>
      </dgm:t>
    </dgm:pt>
    <dgm:pt modelId="{1320B13A-0D30-4B86-A0C4-8194BB921FF0}" type="sibTrans" cxnId="{8B20B6B8-863C-4176-A2AE-576C7E56D0D7}">
      <dgm:prSet/>
      <dgm:spPr>
        <a:solidFill>
          <a:srgbClr val="FFC000">
            <a:alpha val="90000"/>
          </a:srgbClr>
        </a:solidFill>
      </dgm:spPr>
      <dgm:t>
        <a:bodyPr/>
        <a:lstStyle/>
        <a:p>
          <a:endParaRPr lang="en-US"/>
        </a:p>
      </dgm:t>
    </dgm:pt>
    <dgm:pt modelId="{899877BE-BED1-4AF8-841F-06EB9D7AD5B1}">
      <dgm:prSet phldrT="[Text]" custT="1">
        <dgm:style>
          <a:lnRef idx="1">
            <a:schemeClr val="accent3"/>
          </a:lnRef>
          <a:fillRef idx="3">
            <a:schemeClr val="accent3"/>
          </a:fillRef>
          <a:effectRef idx="2">
            <a:schemeClr val="accent3"/>
          </a:effectRef>
          <a:fontRef idx="minor">
            <a:schemeClr val="lt1"/>
          </a:fontRef>
        </dgm:style>
      </dgm:prSet>
      <dgm:spPr/>
      <dgm:t>
        <a:bodyPr/>
        <a:lstStyle/>
        <a:p>
          <a:r>
            <a:rPr lang="en-US" sz="1800" dirty="0" smtClean="0">
              <a:solidFill>
                <a:schemeClr val="tx1"/>
              </a:solidFill>
              <a:latin typeface="Calibri" pitchFamily="34" charset="0"/>
              <a:cs typeface="Calibri" pitchFamily="34" charset="0"/>
            </a:rPr>
            <a:t>Define Profit Calculation Method</a:t>
          </a:r>
          <a:endParaRPr lang="en-US" sz="1800" dirty="0">
            <a:solidFill>
              <a:schemeClr val="tx1"/>
            </a:solidFill>
            <a:latin typeface="Calibri" pitchFamily="34" charset="0"/>
            <a:cs typeface="Calibri" pitchFamily="34" charset="0"/>
          </a:endParaRPr>
        </a:p>
      </dgm:t>
    </dgm:pt>
    <dgm:pt modelId="{29C22996-1551-4E7A-B1E3-0FEAD0313337}" type="parTrans" cxnId="{47A175D6-6315-448A-8251-496D1C1677FF}">
      <dgm:prSet/>
      <dgm:spPr/>
      <dgm:t>
        <a:bodyPr/>
        <a:lstStyle/>
        <a:p>
          <a:endParaRPr lang="en-US"/>
        </a:p>
      </dgm:t>
    </dgm:pt>
    <dgm:pt modelId="{2894AECE-DD61-4A0F-A147-95C386805135}" type="sibTrans" cxnId="{47A175D6-6315-448A-8251-496D1C1677FF}">
      <dgm:prSet/>
      <dgm:spPr>
        <a:solidFill>
          <a:srgbClr val="FFC000">
            <a:alpha val="90000"/>
          </a:srgbClr>
        </a:solidFill>
      </dgm:spPr>
      <dgm:t>
        <a:bodyPr/>
        <a:lstStyle/>
        <a:p>
          <a:endParaRPr lang="en-US"/>
        </a:p>
      </dgm:t>
    </dgm:pt>
    <dgm:pt modelId="{BB0AEC75-A5F9-4C30-AB10-2334BA25E55B}">
      <dgm:prSet phldrT="[Text]" custT="1">
        <dgm:style>
          <a:lnRef idx="1">
            <a:schemeClr val="accent3"/>
          </a:lnRef>
          <a:fillRef idx="3">
            <a:schemeClr val="accent3"/>
          </a:fillRef>
          <a:effectRef idx="2">
            <a:schemeClr val="accent3"/>
          </a:effectRef>
          <a:fontRef idx="minor">
            <a:schemeClr val="lt1"/>
          </a:fontRef>
        </dgm:style>
      </dgm:prSet>
      <dgm:spPr/>
      <dgm:t>
        <a:bodyPr/>
        <a:lstStyle/>
        <a:p>
          <a:r>
            <a:rPr lang="en-US" sz="1800" dirty="0" smtClean="0">
              <a:solidFill>
                <a:schemeClr val="tx1"/>
              </a:solidFill>
              <a:latin typeface="Calibri" pitchFamily="34" charset="0"/>
              <a:cs typeface="Calibri" pitchFamily="34" charset="0"/>
            </a:rPr>
            <a:t>Define Profit Distribution Method </a:t>
          </a:r>
          <a:endParaRPr lang="en-US" sz="1800" dirty="0">
            <a:solidFill>
              <a:schemeClr val="tx1"/>
            </a:solidFill>
            <a:latin typeface="Calibri" pitchFamily="34" charset="0"/>
            <a:cs typeface="Calibri" pitchFamily="34" charset="0"/>
          </a:endParaRPr>
        </a:p>
      </dgm:t>
    </dgm:pt>
    <dgm:pt modelId="{3E39F8A5-BB00-4430-8194-4B29DFC54854}" type="parTrans" cxnId="{2B375B73-7CC5-48FC-9B5A-71E5C312A92F}">
      <dgm:prSet/>
      <dgm:spPr/>
      <dgm:t>
        <a:bodyPr/>
        <a:lstStyle/>
        <a:p>
          <a:endParaRPr lang="en-US"/>
        </a:p>
      </dgm:t>
    </dgm:pt>
    <dgm:pt modelId="{9345C14E-9C04-4C65-8D97-F73517BFB703}" type="sibTrans" cxnId="{2B375B73-7CC5-48FC-9B5A-71E5C312A92F}">
      <dgm:prSet/>
      <dgm:spPr/>
      <dgm:t>
        <a:bodyPr/>
        <a:lstStyle/>
        <a:p>
          <a:endParaRPr lang="en-US"/>
        </a:p>
      </dgm:t>
    </dgm:pt>
    <dgm:pt modelId="{D5D640FA-0E1B-4243-948E-0315872D5DB5}" type="pres">
      <dgm:prSet presAssocID="{901DC64A-9539-411D-9F4F-DE9EB08121AE}" presName="outerComposite" presStyleCnt="0">
        <dgm:presLayoutVars>
          <dgm:chMax val="5"/>
          <dgm:dir/>
          <dgm:resizeHandles val="exact"/>
        </dgm:presLayoutVars>
      </dgm:prSet>
      <dgm:spPr/>
      <dgm:t>
        <a:bodyPr/>
        <a:lstStyle/>
        <a:p>
          <a:endParaRPr lang="en-US"/>
        </a:p>
      </dgm:t>
    </dgm:pt>
    <dgm:pt modelId="{A4E094FA-D1DC-41DF-ABE7-AC09CA792258}" type="pres">
      <dgm:prSet presAssocID="{901DC64A-9539-411D-9F4F-DE9EB08121AE}" presName="dummyMaxCanvas" presStyleCnt="0">
        <dgm:presLayoutVars/>
      </dgm:prSet>
      <dgm:spPr/>
      <dgm:t>
        <a:bodyPr/>
        <a:lstStyle/>
        <a:p>
          <a:endParaRPr lang="en-US"/>
        </a:p>
      </dgm:t>
    </dgm:pt>
    <dgm:pt modelId="{0FC63CB3-BE17-496A-BDA1-3823C9A0588F}" type="pres">
      <dgm:prSet presAssocID="{901DC64A-9539-411D-9F4F-DE9EB08121AE}" presName="FourNodes_1" presStyleLbl="node1" presStyleIdx="0" presStyleCnt="4" custScaleY="85014" custLinFactNeighborX="-490" custLinFactNeighborY="16832">
        <dgm:presLayoutVars>
          <dgm:bulletEnabled val="1"/>
        </dgm:presLayoutVars>
      </dgm:prSet>
      <dgm:spPr/>
      <dgm:t>
        <a:bodyPr/>
        <a:lstStyle/>
        <a:p>
          <a:endParaRPr lang="en-US"/>
        </a:p>
      </dgm:t>
    </dgm:pt>
    <dgm:pt modelId="{AEB372BB-F45D-47EA-AA95-97AE8C67E34D}" type="pres">
      <dgm:prSet presAssocID="{901DC64A-9539-411D-9F4F-DE9EB08121AE}" presName="FourNodes_2" presStyleLbl="node1" presStyleIdx="1" presStyleCnt="4" custScaleY="87287">
        <dgm:presLayoutVars>
          <dgm:bulletEnabled val="1"/>
        </dgm:presLayoutVars>
      </dgm:prSet>
      <dgm:spPr/>
      <dgm:t>
        <a:bodyPr/>
        <a:lstStyle/>
        <a:p>
          <a:endParaRPr lang="en-US"/>
        </a:p>
      </dgm:t>
    </dgm:pt>
    <dgm:pt modelId="{D10E0828-5F72-4245-B269-2937D70E4E6B}" type="pres">
      <dgm:prSet presAssocID="{901DC64A-9539-411D-9F4F-DE9EB08121AE}" presName="FourNodes_3" presStyleLbl="node1" presStyleIdx="2" presStyleCnt="4" custScaleY="89560" custLinFactNeighborX="73" custLinFactNeighborY="-14311">
        <dgm:presLayoutVars>
          <dgm:bulletEnabled val="1"/>
        </dgm:presLayoutVars>
      </dgm:prSet>
      <dgm:spPr/>
      <dgm:t>
        <a:bodyPr/>
        <a:lstStyle/>
        <a:p>
          <a:endParaRPr lang="en-US"/>
        </a:p>
      </dgm:t>
    </dgm:pt>
    <dgm:pt modelId="{D6FF424D-0EFB-43D1-88F5-2938E7D936A3}" type="pres">
      <dgm:prSet presAssocID="{901DC64A-9539-411D-9F4F-DE9EB08121AE}" presName="FourNodes_4" presStyleLbl="node1" presStyleIdx="3" presStyleCnt="4" custScaleY="85441" custLinFactNeighborX="-490" custLinFactNeighborY="-30681">
        <dgm:presLayoutVars>
          <dgm:bulletEnabled val="1"/>
        </dgm:presLayoutVars>
      </dgm:prSet>
      <dgm:spPr/>
      <dgm:t>
        <a:bodyPr/>
        <a:lstStyle/>
        <a:p>
          <a:endParaRPr lang="en-US"/>
        </a:p>
      </dgm:t>
    </dgm:pt>
    <dgm:pt modelId="{D2BCCD1C-8516-40AA-B6A7-91C447B70CF1}" type="pres">
      <dgm:prSet presAssocID="{901DC64A-9539-411D-9F4F-DE9EB08121AE}" presName="FourConn_1-2" presStyleLbl="fgAccFollowNode1" presStyleIdx="0" presStyleCnt="3">
        <dgm:presLayoutVars>
          <dgm:bulletEnabled val="1"/>
        </dgm:presLayoutVars>
      </dgm:prSet>
      <dgm:spPr/>
      <dgm:t>
        <a:bodyPr/>
        <a:lstStyle/>
        <a:p>
          <a:endParaRPr lang="en-US"/>
        </a:p>
      </dgm:t>
    </dgm:pt>
    <dgm:pt modelId="{FF028B6E-D2A4-48CB-81A2-0F5771A503EA}" type="pres">
      <dgm:prSet presAssocID="{901DC64A-9539-411D-9F4F-DE9EB08121AE}" presName="FourConn_2-3" presStyleLbl="fgAccFollowNode1" presStyleIdx="1" presStyleCnt="3">
        <dgm:presLayoutVars>
          <dgm:bulletEnabled val="1"/>
        </dgm:presLayoutVars>
      </dgm:prSet>
      <dgm:spPr/>
      <dgm:t>
        <a:bodyPr/>
        <a:lstStyle/>
        <a:p>
          <a:endParaRPr lang="en-US"/>
        </a:p>
      </dgm:t>
    </dgm:pt>
    <dgm:pt modelId="{12F80952-A0BE-44F7-9B62-BF01229816DA}" type="pres">
      <dgm:prSet presAssocID="{901DC64A-9539-411D-9F4F-DE9EB08121AE}" presName="FourConn_3-4" presStyleLbl="fgAccFollowNode1" presStyleIdx="2" presStyleCnt="3" custLinFactNeighborY="-24465">
        <dgm:presLayoutVars>
          <dgm:bulletEnabled val="1"/>
        </dgm:presLayoutVars>
      </dgm:prSet>
      <dgm:spPr/>
      <dgm:t>
        <a:bodyPr/>
        <a:lstStyle/>
        <a:p>
          <a:endParaRPr lang="en-US"/>
        </a:p>
      </dgm:t>
    </dgm:pt>
    <dgm:pt modelId="{8779A738-E25A-49ED-8A9C-10FDCB41DBC7}" type="pres">
      <dgm:prSet presAssocID="{901DC64A-9539-411D-9F4F-DE9EB08121AE}" presName="FourNodes_1_text" presStyleLbl="node1" presStyleIdx="3" presStyleCnt="4">
        <dgm:presLayoutVars>
          <dgm:bulletEnabled val="1"/>
        </dgm:presLayoutVars>
      </dgm:prSet>
      <dgm:spPr/>
      <dgm:t>
        <a:bodyPr/>
        <a:lstStyle/>
        <a:p>
          <a:endParaRPr lang="en-US"/>
        </a:p>
      </dgm:t>
    </dgm:pt>
    <dgm:pt modelId="{29E6FCA4-1828-4207-ACF1-EEF79E4DF158}" type="pres">
      <dgm:prSet presAssocID="{901DC64A-9539-411D-9F4F-DE9EB08121AE}" presName="FourNodes_2_text" presStyleLbl="node1" presStyleIdx="3" presStyleCnt="4">
        <dgm:presLayoutVars>
          <dgm:bulletEnabled val="1"/>
        </dgm:presLayoutVars>
      </dgm:prSet>
      <dgm:spPr/>
      <dgm:t>
        <a:bodyPr/>
        <a:lstStyle/>
        <a:p>
          <a:endParaRPr lang="en-US"/>
        </a:p>
      </dgm:t>
    </dgm:pt>
    <dgm:pt modelId="{30AD6F3D-03CF-4538-9E1C-7F4F4A614C10}" type="pres">
      <dgm:prSet presAssocID="{901DC64A-9539-411D-9F4F-DE9EB08121AE}" presName="FourNodes_3_text" presStyleLbl="node1" presStyleIdx="3" presStyleCnt="4">
        <dgm:presLayoutVars>
          <dgm:bulletEnabled val="1"/>
        </dgm:presLayoutVars>
      </dgm:prSet>
      <dgm:spPr/>
      <dgm:t>
        <a:bodyPr/>
        <a:lstStyle/>
        <a:p>
          <a:endParaRPr lang="en-US"/>
        </a:p>
      </dgm:t>
    </dgm:pt>
    <dgm:pt modelId="{F96AA4DF-5C8A-4D88-9509-A71E8AA04184}" type="pres">
      <dgm:prSet presAssocID="{901DC64A-9539-411D-9F4F-DE9EB08121AE}" presName="FourNodes_4_text" presStyleLbl="node1" presStyleIdx="3" presStyleCnt="4">
        <dgm:presLayoutVars>
          <dgm:bulletEnabled val="1"/>
        </dgm:presLayoutVars>
      </dgm:prSet>
      <dgm:spPr/>
      <dgm:t>
        <a:bodyPr/>
        <a:lstStyle/>
        <a:p>
          <a:endParaRPr lang="en-US"/>
        </a:p>
      </dgm:t>
    </dgm:pt>
  </dgm:ptLst>
  <dgm:cxnLst>
    <dgm:cxn modelId="{166DBC27-EE92-4EA7-A56E-A02606182A3E}" type="presOf" srcId="{98E6A229-2614-45D5-A3C9-30DFC874B4B5}" destId="{AEB372BB-F45D-47EA-AA95-97AE8C67E34D}" srcOrd="0" destOrd="0" presId="urn:microsoft.com/office/officeart/2005/8/layout/vProcess5"/>
    <dgm:cxn modelId="{BDC73731-203F-4561-A9DC-218EC0658DA4}" srcId="{901DC64A-9539-411D-9F4F-DE9EB08121AE}" destId="{21F5F700-05F8-42EF-B416-0F071A9A2B9B}" srcOrd="0" destOrd="0" parTransId="{591D0AF5-562A-4078-B096-07DD82801C2D}" sibTransId="{CFDE1E8F-32BD-448C-9280-59DBDD6841B0}"/>
    <dgm:cxn modelId="{D8BF531A-4D4B-4524-A4ED-15ADF9B958BE}" type="presOf" srcId="{899877BE-BED1-4AF8-841F-06EB9D7AD5B1}" destId="{D10E0828-5F72-4245-B269-2937D70E4E6B}" srcOrd="0" destOrd="0" presId="urn:microsoft.com/office/officeart/2005/8/layout/vProcess5"/>
    <dgm:cxn modelId="{3FA65562-4BE6-4392-A0CE-47EFB3AEFB12}" type="presOf" srcId="{1320B13A-0D30-4B86-A0C4-8194BB921FF0}" destId="{FF028B6E-D2A4-48CB-81A2-0F5771A503EA}" srcOrd="0" destOrd="0" presId="urn:microsoft.com/office/officeart/2005/8/layout/vProcess5"/>
    <dgm:cxn modelId="{F06198D5-9624-40B5-A3B5-F586CB4B5461}" type="presOf" srcId="{21F5F700-05F8-42EF-B416-0F071A9A2B9B}" destId="{0FC63CB3-BE17-496A-BDA1-3823C9A0588F}" srcOrd="0" destOrd="0" presId="urn:microsoft.com/office/officeart/2005/8/layout/vProcess5"/>
    <dgm:cxn modelId="{2B375B73-7CC5-48FC-9B5A-71E5C312A92F}" srcId="{901DC64A-9539-411D-9F4F-DE9EB08121AE}" destId="{BB0AEC75-A5F9-4C30-AB10-2334BA25E55B}" srcOrd="3" destOrd="0" parTransId="{3E39F8A5-BB00-4430-8194-4B29DFC54854}" sibTransId="{9345C14E-9C04-4C65-8D97-F73517BFB703}"/>
    <dgm:cxn modelId="{F79B8373-D364-4706-831D-631A88308A12}" type="presOf" srcId="{CFDE1E8F-32BD-448C-9280-59DBDD6841B0}" destId="{D2BCCD1C-8516-40AA-B6A7-91C447B70CF1}" srcOrd="0" destOrd="0" presId="urn:microsoft.com/office/officeart/2005/8/layout/vProcess5"/>
    <dgm:cxn modelId="{09E9347C-6896-4C45-9BFF-DDA026E2A766}" type="presOf" srcId="{BB0AEC75-A5F9-4C30-AB10-2334BA25E55B}" destId="{F96AA4DF-5C8A-4D88-9509-A71E8AA04184}" srcOrd="1" destOrd="0" presId="urn:microsoft.com/office/officeart/2005/8/layout/vProcess5"/>
    <dgm:cxn modelId="{E0F6B9C3-ED51-4E82-AC22-FACDCE728928}" type="presOf" srcId="{BB0AEC75-A5F9-4C30-AB10-2334BA25E55B}" destId="{D6FF424D-0EFB-43D1-88F5-2938E7D936A3}" srcOrd="0" destOrd="0" presId="urn:microsoft.com/office/officeart/2005/8/layout/vProcess5"/>
    <dgm:cxn modelId="{8B20B6B8-863C-4176-A2AE-576C7E56D0D7}" srcId="{901DC64A-9539-411D-9F4F-DE9EB08121AE}" destId="{98E6A229-2614-45D5-A3C9-30DFC874B4B5}" srcOrd="1" destOrd="0" parTransId="{CC6A3F59-834F-45A3-A849-F2C866A6BD17}" sibTransId="{1320B13A-0D30-4B86-A0C4-8194BB921FF0}"/>
    <dgm:cxn modelId="{415E6AAC-19DC-4112-BFE6-5D8D71EF7F01}" type="presOf" srcId="{21F5F700-05F8-42EF-B416-0F071A9A2B9B}" destId="{8779A738-E25A-49ED-8A9C-10FDCB41DBC7}" srcOrd="1" destOrd="0" presId="urn:microsoft.com/office/officeart/2005/8/layout/vProcess5"/>
    <dgm:cxn modelId="{8F77E552-38DA-4D2C-BBD6-6CC0261BF71A}" type="presOf" srcId="{901DC64A-9539-411D-9F4F-DE9EB08121AE}" destId="{D5D640FA-0E1B-4243-948E-0315872D5DB5}" srcOrd="0" destOrd="0" presId="urn:microsoft.com/office/officeart/2005/8/layout/vProcess5"/>
    <dgm:cxn modelId="{D2842995-7654-4BD5-A0EA-227696D4DDD2}" type="presOf" srcId="{899877BE-BED1-4AF8-841F-06EB9D7AD5B1}" destId="{30AD6F3D-03CF-4538-9E1C-7F4F4A614C10}" srcOrd="1" destOrd="0" presId="urn:microsoft.com/office/officeart/2005/8/layout/vProcess5"/>
    <dgm:cxn modelId="{81B867AC-A0A8-4D63-8E29-BF72B84439B9}" type="presOf" srcId="{98E6A229-2614-45D5-A3C9-30DFC874B4B5}" destId="{29E6FCA4-1828-4207-ACF1-EEF79E4DF158}" srcOrd="1" destOrd="0" presId="urn:microsoft.com/office/officeart/2005/8/layout/vProcess5"/>
    <dgm:cxn modelId="{60534282-573E-4D3F-A74F-EE1016CDDBC2}" type="presOf" srcId="{2894AECE-DD61-4A0F-A147-95C386805135}" destId="{12F80952-A0BE-44F7-9B62-BF01229816DA}" srcOrd="0" destOrd="0" presId="urn:microsoft.com/office/officeart/2005/8/layout/vProcess5"/>
    <dgm:cxn modelId="{47A175D6-6315-448A-8251-496D1C1677FF}" srcId="{901DC64A-9539-411D-9F4F-DE9EB08121AE}" destId="{899877BE-BED1-4AF8-841F-06EB9D7AD5B1}" srcOrd="2" destOrd="0" parTransId="{29C22996-1551-4E7A-B1E3-0FEAD0313337}" sibTransId="{2894AECE-DD61-4A0F-A147-95C386805135}"/>
    <dgm:cxn modelId="{B317E5D6-1942-4EAB-8545-117401146723}" type="presParOf" srcId="{D5D640FA-0E1B-4243-948E-0315872D5DB5}" destId="{A4E094FA-D1DC-41DF-ABE7-AC09CA792258}" srcOrd="0" destOrd="0" presId="urn:microsoft.com/office/officeart/2005/8/layout/vProcess5"/>
    <dgm:cxn modelId="{4B9B93A5-FC90-49CD-AF92-8D7E36533A67}" type="presParOf" srcId="{D5D640FA-0E1B-4243-948E-0315872D5DB5}" destId="{0FC63CB3-BE17-496A-BDA1-3823C9A0588F}" srcOrd="1" destOrd="0" presId="urn:microsoft.com/office/officeart/2005/8/layout/vProcess5"/>
    <dgm:cxn modelId="{9E94D69A-69AA-442E-8272-D9209E79D0A8}" type="presParOf" srcId="{D5D640FA-0E1B-4243-948E-0315872D5DB5}" destId="{AEB372BB-F45D-47EA-AA95-97AE8C67E34D}" srcOrd="2" destOrd="0" presId="urn:microsoft.com/office/officeart/2005/8/layout/vProcess5"/>
    <dgm:cxn modelId="{892A35B8-417A-4F3B-977A-1896EB986468}" type="presParOf" srcId="{D5D640FA-0E1B-4243-948E-0315872D5DB5}" destId="{D10E0828-5F72-4245-B269-2937D70E4E6B}" srcOrd="3" destOrd="0" presId="urn:microsoft.com/office/officeart/2005/8/layout/vProcess5"/>
    <dgm:cxn modelId="{23612E0B-FE23-4223-94CD-E6C5C4706439}" type="presParOf" srcId="{D5D640FA-0E1B-4243-948E-0315872D5DB5}" destId="{D6FF424D-0EFB-43D1-88F5-2938E7D936A3}" srcOrd="4" destOrd="0" presId="urn:microsoft.com/office/officeart/2005/8/layout/vProcess5"/>
    <dgm:cxn modelId="{5996216C-2E35-4565-BB29-DF3400EA00A3}" type="presParOf" srcId="{D5D640FA-0E1B-4243-948E-0315872D5DB5}" destId="{D2BCCD1C-8516-40AA-B6A7-91C447B70CF1}" srcOrd="5" destOrd="0" presId="urn:microsoft.com/office/officeart/2005/8/layout/vProcess5"/>
    <dgm:cxn modelId="{DFA3AF43-7283-4686-BC2A-A7ADC868AA61}" type="presParOf" srcId="{D5D640FA-0E1B-4243-948E-0315872D5DB5}" destId="{FF028B6E-D2A4-48CB-81A2-0F5771A503EA}" srcOrd="6" destOrd="0" presId="urn:microsoft.com/office/officeart/2005/8/layout/vProcess5"/>
    <dgm:cxn modelId="{1A2480B1-F8BE-471C-B043-88E9398B76F5}" type="presParOf" srcId="{D5D640FA-0E1B-4243-948E-0315872D5DB5}" destId="{12F80952-A0BE-44F7-9B62-BF01229816DA}" srcOrd="7" destOrd="0" presId="urn:microsoft.com/office/officeart/2005/8/layout/vProcess5"/>
    <dgm:cxn modelId="{A25E03E8-4ABB-497E-960C-BFEC37DB97CC}" type="presParOf" srcId="{D5D640FA-0E1B-4243-948E-0315872D5DB5}" destId="{8779A738-E25A-49ED-8A9C-10FDCB41DBC7}" srcOrd="8" destOrd="0" presId="urn:microsoft.com/office/officeart/2005/8/layout/vProcess5"/>
    <dgm:cxn modelId="{BA25BCDE-143C-4BE5-A4AF-F893449A2D4C}" type="presParOf" srcId="{D5D640FA-0E1B-4243-948E-0315872D5DB5}" destId="{29E6FCA4-1828-4207-ACF1-EEF79E4DF158}" srcOrd="9" destOrd="0" presId="urn:microsoft.com/office/officeart/2005/8/layout/vProcess5"/>
    <dgm:cxn modelId="{7B34675E-5ED0-4A66-B06D-65C414B7BBE6}" type="presParOf" srcId="{D5D640FA-0E1B-4243-948E-0315872D5DB5}" destId="{30AD6F3D-03CF-4538-9E1C-7F4F4A614C10}" srcOrd="10" destOrd="0" presId="urn:microsoft.com/office/officeart/2005/8/layout/vProcess5"/>
    <dgm:cxn modelId="{71A71114-83CF-4213-89C0-E4C1E1916658}" type="presParOf" srcId="{D5D640FA-0E1B-4243-948E-0315872D5DB5}" destId="{F96AA4DF-5C8A-4D88-9509-A71E8AA04184}" srcOrd="11" destOrd="0" presId="urn:microsoft.com/office/officeart/2005/8/layout/v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C198057-7044-41FA-8648-DCD953831168}" type="doc">
      <dgm:prSet loTypeId="urn:microsoft.com/office/officeart/2005/8/layout/cycle4#1" loCatId="cycle" qsTypeId="urn:microsoft.com/office/officeart/2005/8/quickstyle/simple5" qsCatId="simple" csTypeId="urn:microsoft.com/office/officeart/2005/8/colors/accent2_1" csCatId="accent2" phldr="1"/>
      <dgm:spPr/>
      <dgm:t>
        <a:bodyPr/>
        <a:lstStyle/>
        <a:p>
          <a:endParaRPr lang="en-US"/>
        </a:p>
      </dgm:t>
    </dgm:pt>
    <dgm:pt modelId="{597B4FA3-5E92-4C0D-9DB2-506C13697010}">
      <dgm:prSet phldrT="[Text]"/>
      <dgm:spPr/>
      <dgm:t>
        <a:bodyPr/>
        <a:lstStyle/>
        <a:p>
          <a:r>
            <a:rPr lang="en-US" b="0" smtClean="0">
              <a:ln w="1905"/>
              <a:effectLst>
                <a:innerShdw blurRad="69850" dist="43180" dir="5400000">
                  <a:srgbClr val="000000">
                    <a:alpha val="65000"/>
                  </a:srgbClr>
                </a:innerShdw>
              </a:effectLst>
              <a:latin typeface="Calibri" pitchFamily="34" charset="0"/>
              <a:cs typeface="Calibri" pitchFamily="34" charset="0"/>
            </a:rPr>
            <a:t>Charge Category</a:t>
          </a:r>
          <a:endParaRPr lang="en-US" b="0" dirty="0">
            <a:latin typeface="Calibri" pitchFamily="34" charset="0"/>
            <a:cs typeface="Calibri" pitchFamily="34" charset="0"/>
          </a:endParaRPr>
        </a:p>
      </dgm:t>
    </dgm:pt>
    <dgm:pt modelId="{8372C601-D640-4C4B-909D-805FD395659E}" type="parTrans" cxnId="{FF7F53F0-5C18-4C6D-A11A-58106A6E4B16}">
      <dgm:prSet/>
      <dgm:spPr/>
      <dgm:t>
        <a:bodyPr/>
        <a:lstStyle/>
        <a:p>
          <a:endParaRPr lang="en-US"/>
        </a:p>
      </dgm:t>
    </dgm:pt>
    <dgm:pt modelId="{BCD91021-9C89-479A-9446-823A740310F8}" type="sibTrans" cxnId="{FF7F53F0-5C18-4C6D-A11A-58106A6E4B16}">
      <dgm:prSet/>
      <dgm:spPr/>
      <dgm:t>
        <a:bodyPr/>
        <a:lstStyle/>
        <a:p>
          <a:endParaRPr lang="en-US"/>
        </a:p>
      </dgm:t>
    </dgm:pt>
    <dgm:pt modelId="{EA7F5864-60E4-49E1-A01E-72DFA9AFC64E}">
      <dgm:prSet phldrT="[Text]"/>
      <dgm:spPr/>
      <dgm:t>
        <a:bodyPr/>
        <a:lstStyle/>
        <a:p>
          <a:r>
            <a:rPr lang="en-US" b="0" dirty="0" smtClean="0">
              <a:ln w="1905"/>
              <a:effectLst>
                <a:innerShdw blurRad="69850" dist="43180" dir="5400000">
                  <a:srgbClr val="000000">
                    <a:alpha val="65000"/>
                  </a:srgbClr>
                </a:innerShdw>
              </a:effectLst>
              <a:latin typeface="Calibri" pitchFamily="34" charset="0"/>
              <a:cs typeface="Calibri" pitchFamily="34" charset="0"/>
            </a:rPr>
            <a:t>Payer</a:t>
          </a:r>
          <a:endParaRPr lang="en-US" b="0" dirty="0">
            <a:latin typeface="Calibri" pitchFamily="34" charset="0"/>
            <a:cs typeface="Calibri" pitchFamily="34" charset="0"/>
          </a:endParaRPr>
        </a:p>
      </dgm:t>
    </dgm:pt>
    <dgm:pt modelId="{7AFB573C-F548-440E-ADDD-48DCFC4D0F58}" type="parTrans" cxnId="{793ED78F-B09A-41A2-8E9A-384E88119D1A}">
      <dgm:prSet/>
      <dgm:spPr/>
      <dgm:t>
        <a:bodyPr/>
        <a:lstStyle/>
        <a:p>
          <a:endParaRPr lang="en-US"/>
        </a:p>
      </dgm:t>
    </dgm:pt>
    <dgm:pt modelId="{9C4FF71F-9533-472D-9958-E2F5D330E5F6}" type="sibTrans" cxnId="{793ED78F-B09A-41A2-8E9A-384E88119D1A}">
      <dgm:prSet/>
      <dgm:spPr/>
      <dgm:t>
        <a:bodyPr/>
        <a:lstStyle/>
        <a:p>
          <a:endParaRPr lang="en-US"/>
        </a:p>
      </dgm:t>
    </dgm:pt>
    <dgm:pt modelId="{50589C7F-E733-47FF-B92D-85B06005A4B5}">
      <dgm:prSet phldrT="[Text]" custT="1"/>
      <dgm:spPr>
        <a:solidFill>
          <a:srgbClr val="FFC000">
            <a:alpha val="90000"/>
          </a:srgbClr>
        </a:solidFill>
      </dgm:spPr>
      <dgm:t>
        <a:bodyPr/>
        <a:lstStyle/>
        <a:p>
          <a:r>
            <a:rPr lang="en-US" sz="1100" b="0" dirty="0" smtClean="0">
              <a:latin typeface="Calibri" pitchFamily="34" charset="0"/>
              <a:cs typeface="Calibri" pitchFamily="34" charset="0"/>
            </a:rPr>
            <a:t>Customer</a:t>
          </a:r>
          <a:endParaRPr lang="en-US" sz="1100" b="0" dirty="0">
            <a:latin typeface="Calibri" pitchFamily="34" charset="0"/>
            <a:cs typeface="Calibri" pitchFamily="34" charset="0"/>
          </a:endParaRPr>
        </a:p>
      </dgm:t>
    </dgm:pt>
    <dgm:pt modelId="{42D3A35D-A147-4728-8F6B-766CCF1559C4}" type="parTrans" cxnId="{33D0AE76-C7AF-4A5C-ADEF-59592E60A9C5}">
      <dgm:prSet/>
      <dgm:spPr/>
      <dgm:t>
        <a:bodyPr/>
        <a:lstStyle/>
        <a:p>
          <a:endParaRPr lang="en-US"/>
        </a:p>
      </dgm:t>
    </dgm:pt>
    <dgm:pt modelId="{ECF3DDA2-E975-47EA-A664-EDC09FCB2DF7}" type="sibTrans" cxnId="{33D0AE76-C7AF-4A5C-ADEF-59592E60A9C5}">
      <dgm:prSet/>
      <dgm:spPr/>
      <dgm:t>
        <a:bodyPr/>
        <a:lstStyle/>
        <a:p>
          <a:endParaRPr lang="en-US"/>
        </a:p>
      </dgm:t>
    </dgm:pt>
    <dgm:pt modelId="{23B4DF4D-8992-4254-9386-30118D141DA9}">
      <dgm:prSet phldrT="[Text]"/>
      <dgm:spPr/>
      <dgm:t>
        <a:bodyPr/>
        <a:lstStyle/>
        <a:p>
          <a:r>
            <a:rPr lang="en-US" b="0" dirty="0" smtClean="0">
              <a:ln w="1905"/>
              <a:effectLst>
                <a:innerShdw blurRad="69850" dist="43180" dir="5400000">
                  <a:srgbClr val="000000">
                    <a:alpha val="65000"/>
                  </a:srgbClr>
                </a:innerShdw>
              </a:effectLst>
              <a:latin typeface="Calibri" pitchFamily="34" charset="0"/>
              <a:cs typeface="Calibri" pitchFamily="34" charset="0"/>
            </a:rPr>
            <a:t>Charge Occurrence</a:t>
          </a:r>
          <a:endParaRPr lang="en-US" b="0" dirty="0">
            <a:latin typeface="Calibri" pitchFamily="34" charset="0"/>
            <a:cs typeface="Calibri" pitchFamily="34" charset="0"/>
          </a:endParaRPr>
        </a:p>
      </dgm:t>
    </dgm:pt>
    <dgm:pt modelId="{B4839ED7-2F6C-47F6-8BC0-45C378A1CE3F}" type="parTrans" cxnId="{666117D9-BE92-4293-BCDC-D3D067848B8C}">
      <dgm:prSet/>
      <dgm:spPr/>
      <dgm:t>
        <a:bodyPr/>
        <a:lstStyle/>
        <a:p>
          <a:endParaRPr lang="en-US"/>
        </a:p>
      </dgm:t>
    </dgm:pt>
    <dgm:pt modelId="{7D418236-42DD-40D3-8BD5-5C9755F5DACE}" type="sibTrans" cxnId="{666117D9-BE92-4293-BCDC-D3D067848B8C}">
      <dgm:prSet/>
      <dgm:spPr/>
      <dgm:t>
        <a:bodyPr/>
        <a:lstStyle/>
        <a:p>
          <a:endParaRPr lang="en-US"/>
        </a:p>
      </dgm:t>
    </dgm:pt>
    <dgm:pt modelId="{32EFF6CC-DBB4-4EAD-82F0-40139248137D}">
      <dgm:prSet phldrT="[Text]" custT="1"/>
      <dgm:spPr>
        <a:solidFill>
          <a:srgbClr val="FFC000">
            <a:alpha val="90000"/>
          </a:srgbClr>
        </a:solidFill>
      </dgm:spPr>
      <dgm:t>
        <a:bodyPr/>
        <a:lstStyle/>
        <a:p>
          <a:r>
            <a:rPr lang="en-US" sz="1050" b="0" dirty="0" smtClean="0">
              <a:latin typeface="Calibri" pitchFamily="34" charset="0"/>
              <a:cs typeface="Calibri" pitchFamily="34" charset="0"/>
            </a:rPr>
            <a:t>Per Transaction</a:t>
          </a:r>
          <a:endParaRPr lang="en-US" sz="1050" b="0" dirty="0">
            <a:latin typeface="Calibri" pitchFamily="34" charset="0"/>
            <a:cs typeface="Calibri" pitchFamily="34" charset="0"/>
          </a:endParaRPr>
        </a:p>
      </dgm:t>
    </dgm:pt>
    <dgm:pt modelId="{56DF7958-C5C5-4BA6-A405-C8C53BF1FE7F}" type="parTrans" cxnId="{40981AF4-9D7D-40BC-8321-9E6B80C27361}">
      <dgm:prSet/>
      <dgm:spPr/>
      <dgm:t>
        <a:bodyPr/>
        <a:lstStyle/>
        <a:p>
          <a:endParaRPr lang="en-US"/>
        </a:p>
      </dgm:t>
    </dgm:pt>
    <dgm:pt modelId="{4FBD1C2A-814D-4600-907C-3A7DD0AD0050}" type="sibTrans" cxnId="{40981AF4-9D7D-40BC-8321-9E6B80C27361}">
      <dgm:prSet/>
      <dgm:spPr/>
      <dgm:t>
        <a:bodyPr/>
        <a:lstStyle/>
        <a:p>
          <a:endParaRPr lang="en-US"/>
        </a:p>
      </dgm:t>
    </dgm:pt>
    <dgm:pt modelId="{5D9F03B2-9332-4D46-BEF1-34E5DE5ED9C3}">
      <dgm:prSet phldrT="[Text]"/>
      <dgm:spPr/>
      <dgm:t>
        <a:bodyPr/>
        <a:lstStyle/>
        <a:p>
          <a:r>
            <a:rPr lang="en-US" b="0" smtClean="0">
              <a:ln w="1905"/>
              <a:effectLst>
                <a:innerShdw blurRad="69850" dist="43180" dir="5400000">
                  <a:srgbClr val="000000">
                    <a:alpha val="65000"/>
                  </a:srgbClr>
                </a:innerShdw>
              </a:effectLst>
              <a:latin typeface="Calibri" pitchFamily="34" charset="0"/>
              <a:cs typeface="Calibri" pitchFamily="34" charset="0"/>
            </a:rPr>
            <a:t>Charges Value</a:t>
          </a:r>
          <a:endParaRPr lang="en-US" b="0" dirty="0">
            <a:latin typeface="Calibri" pitchFamily="34" charset="0"/>
            <a:cs typeface="Calibri" pitchFamily="34" charset="0"/>
          </a:endParaRPr>
        </a:p>
      </dgm:t>
    </dgm:pt>
    <dgm:pt modelId="{CA449BD2-1DB8-4232-B99F-74CC1B18ADD9}" type="parTrans" cxnId="{EF2B32A3-958D-4C56-ABF2-F1AB7A450DA2}">
      <dgm:prSet/>
      <dgm:spPr/>
      <dgm:t>
        <a:bodyPr/>
        <a:lstStyle/>
        <a:p>
          <a:endParaRPr lang="en-US"/>
        </a:p>
      </dgm:t>
    </dgm:pt>
    <dgm:pt modelId="{B762F220-E439-4756-A857-828081ECBA0D}" type="sibTrans" cxnId="{EF2B32A3-958D-4C56-ABF2-F1AB7A450DA2}">
      <dgm:prSet/>
      <dgm:spPr/>
      <dgm:t>
        <a:bodyPr/>
        <a:lstStyle/>
        <a:p>
          <a:endParaRPr lang="en-US"/>
        </a:p>
      </dgm:t>
    </dgm:pt>
    <dgm:pt modelId="{5074F055-EF83-45AC-8350-CC7DA34C7F15}">
      <dgm:prSet phldrT="[Text]" custT="1"/>
      <dgm:spPr>
        <a:solidFill>
          <a:srgbClr val="FFC000">
            <a:alpha val="90000"/>
          </a:srgbClr>
        </a:solidFill>
      </dgm:spPr>
      <dgm:t>
        <a:bodyPr/>
        <a:lstStyle/>
        <a:p>
          <a:r>
            <a:rPr lang="en-US" sz="1000" b="0" dirty="0" smtClean="0">
              <a:latin typeface="Calibri" pitchFamily="34" charset="0"/>
              <a:cs typeface="Calibri" pitchFamily="34" charset="0"/>
            </a:rPr>
            <a:t>Fixed</a:t>
          </a:r>
          <a:endParaRPr lang="en-US" sz="1000" b="0" dirty="0">
            <a:latin typeface="Calibri" pitchFamily="34" charset="0"/>
            <a:cs typeface="Calibri" pitchFamily="34" charset="0"/>
          </a:endParaRPr>
        </a:p>
      </dgm:t>
    </dgm:pt>
    <dgm:pt modelId="{66840617-B8D0-4DBC-AECC-889F4BA4AA46}" type="parTrans" cxnId="{2C0B730D-5692-4F41-80F7-E38F393A5F4E}">
      <dgm:prSet/>
      <dgm:spPr/>
      <dgm:t>
        <a:bodyPr/>
        <a:lstStyle/>
        <a:p>
          <a:endParaRPr lang="en-US"/>
        </a:p>
      </dgm:t>
    </dgm:pt>
    <dgm:pt modelId="{F9C495C2-90AE-4F0F-A061-A641E2B21350}" type="sibTrans" cxnId="{2C0B730D-5692-4F41-80F7-E38F393A5F4E}">
      <dgm:prSet/>
      <dgm:spPr/>
      <dgm:t>
        <a:bodyPr/>
        <a:lstStyle/>
        <a:p>
          <a:endParaRPr lang="en-US"/>
        </a:p>
      </dgm:t>
    </dgm:pt>
    <dgm:pt modelId="{D8F09153-D3B7-46D8-9FB5-6B480D8326DB}">
      <dgm:prSet phldrT="[Text]" custT="1"/>
      <dgm:spPr>
        <a:solidFill>
          <a:srgbClr val="FFC000">
            <a:alpha val="90000"/>
          </a:srgbClr>
        </a:solidFill>
      </dgm:spPr>
      <dgm:t>
        <a:bodyPr/>
        <a:lstStyle/>
        <a:p>
          <a:r>
            <a:rPr lang="en-US" sz="1100" b="0" dirty="0" smtClean="0">
              <a:latin typeface="Calibri" pitchFamily="34" charset="0"/>
              <a:cs typeface="Calibri" pitchFamily="34" charset="0"/>
            </a:rPr>
            <a:t>Financial Institution</a:t>
          </a:r>
          <a:endParaRPr lang="en-US" sz="1100" b="0" dirty="0">
            <a:latin typeface="Calibri" pitchFamily="34" charset="0"/>
            <a:cs typeface="Calibri" pitchFamily="34" charset="0"/>
          </a:endParaRPr>
        </a:p>
      </dgm:t>
    </dgm:pt>
    <dgm:pt modelId="{1A00165F-B3DB-41F5-AB39-31E9298E4FEA}" type="parTrans" cxnId="{6B662772-1548-4541-97F5-609B77EFA372}">
      <dgm:prSet/>
      <dgm:spPr/>
      <dgm:t>
        <a:bodyPr/>
        <a:lstStyle/>
        <a:p>
          <a:endParaRPr lang="en-US"/>
        </a:p>
      </dgm:t>
    </dgm:pt>
    <dgm:pt modelId="{F8CE92BE-64F3-432D-8F79-CEC8BA2ED8CF}" type="sibTrans" cxnId="{6B662772-1548-4541-97F5-609B77EFA372}">
      <dgm:prSet/>
      <dgm:spPr/>
      <dgm:t>
        <a:bodyPr/>
        <a:lstStyle/>
        <a:p>
          <a:endParaRPr lang="en-US"/>
        </a:p>
      </dgm:t>
    </dgm:pt>
    <dgm:pt modelId="{E0492BF6-BF9D-4D22-9DA5-DED034D2096E}">
      <dgm:prSet phldrT="[Text]" custT="1"/>
      <dgm:spPr>
        <a:solidFill>
          <a:srgbClr val="FFC000">
            <a:alpha val="90000"/>
          </a:srgbClr>
        </a:solidFill>
      </dgm:spPr>
      <dgm:t>
        <a:bodyPr/>
        <a:lstStyle/>
        <a:p>
          <a:r>
            <a:rPr lang="en-US" sz="1050" b="0" dirty="0" smtClean="0">
              <a:latin typeface="Calibri" pitchFamily="34" charset="0"/>
              <a:cs typeface="Calibri" pitchFamily="34" charset="0"/>
            </a:rPr>
            <a:t>Per Installment</a:t>
          </a:r>
          <a:endParaRPr lang="en-US" sz="1050" b="0" dirty="0">
            <a:latin typeface="Calibri" pitchFamily="34" charset="0"/>
            <a:cs typeface="Calibri" pitchFamily="34" charset="0"/>
          </a:endParaRPr>
        </a:p>
      </dgm:t>
    </dgm:pt>
    <dgm:pt modelId="{2BD7B301-EA12-478D-B019-9F55B500E921}" type="parTrans" cxnId="{BC3C9953-3A91-45A9-B69D-772C3FD17E3E}">
      <dgm:prSet/>
      <dgm:spPr/>
      <dgm:t>
        <a:bodyPr/>
        <a:lstStyle/>
        <a:p>
          <a:endParaRPr lang="en-US"/>
        </a:p>
      </dgm:t>
    </dgm:pt>
    <dgm:pt modelId="{65B53A78-ACE4-47FD-B75A-6A0704021443}" type="sibTrans" cxnId="{BC3C9953-3A91-45A9-B69D-772C3FD17E3E}">
      <dgm:prSet/>
      <dgm:spPr/>
      <dgm:t>
        <a:bodyPr/>
        <a:lstStyle/>
        <a:p>
          <a:endParaRPr lang="en-US"/>
        </a:p>
      </dgm:t>
    </dgm:pt>
    <dgm:pt modelId="{00FCD0F8-E9FE-4C7C-AAEC-232FD69829FB}">
      <dgm:prSet phldrT="[Text]" custT="1"/>
      <dgm:spPr>
        <a:solidFill>
          <a:srgbClr val="FFC000">
            <a:alpha val="90000"/>
          </a:srgbClr>
        </a:solidFill>
      </dgm:spPr>
      <dgm:t>
        <a:bodyPr/>
        <a:lstStyle/>
        <a:p>
          <a:r>
            <a:rPr lang="en-US" sz="1050" b="0" dirty="0" smtClean="0">
              <a:latin typeface="Calibri" pitchFamily="34" charset="0"/>
              <a:cs typeface="Calibri" pitchFamily="34" charset="0"/>
            </a:rPr>
            <a:t>Periodic</a:t>
          </a:r>
          <a:endParaRPr lang="en-US" sz="1050" b="0" dirty="0">
            <a:latin typeface="Calibri" pitchFamily="34" charset="0"/>
            <a:cs typeface="Calibri" pitchFamily="34" charset="0"/>
          </a:endParaRPr>
        </a:p>
      </dgm:t>
    </dgm:pt>
    <dgm:pt modelId="{E45AA076-B284-42BF-8070-47AA3691B02F}" type="parTrans" cxnId="{CDDC438F-AB83-4E50-A7BD-63FA94B7312E}">
      <dgm:prSet/>
      <dgm:spPr/>
      <dgm:t>
        <a:bodyPr/>
        <a:lstStyle/>
        <a:p>
          <a:endParaRPr lang="en-US"/>
        </a:p>
      </dgm:t>
    </dgm:pt>
    <dgm:pt modelId="{2A92541A-BA3A-4792-8770-E8972A0B2F33}" type="sibTrans" cxnId="{CDDC438F-AB83-4E50-A7BD-63FA94B7312E}">
      <dgm:prSet/>
      <dgm:spPr/>
      <dgm:t>
        <a:bodyPr/>
        <a:lstStyle/>
        <a:p>
          <a:endParaRPr lang="en-US"/>
        </a:p>
      </dgm:t>
    </dgm:pt>
    <dgm:pt modelId="{F534F973-43C3-45F8-886E-30823ADA1692}">
      <dgm:prSet phldrT="[Text]" custT="1"/>
      <dgm:spPr>
        <a:solidFill>
          <a:srgbClr val="FFC000">
            <a:alpha val="90000"/>
          </a:srgbClr>
        </a:solidFill>
      </dgm:spPr>
      <dgm:t>
        <a:bodyPr/>
        <a:lstStyle/>
        <a:p>
          <a:r>
            <a:rPr lang="en-US" sz="1100" b="0" dirty="0" smtClean="0">
              <a:latin typeface="Calibri" pitchFamily="34" charset="0"/>
              <a:cs typeface="Calibri" pitchFamily="34" charset="0"/>
            </a:rPr>
            <a:t>Financial Institution Fees</a:t>
          </a:r>
          <a:endParaRPr lang="en-US" sz="1100" b="0" dirty="0">
            <a:latin typeface="Calibri" pitchFamily="34" charset="0"/>
            <a:cs typeface="Calibri" pitchFamily="34" charset="0"/>
          </a:endParaRPr>
        </a:p>
      </dgm:t>
    </dgm:pt>
    <dgm:pt modelId="{8154E240-D430-4AB5-9108-8A40102E4A36}" type="sibTrans" cxnId="{CABFC016-59FF-42E3-B264-2C457D7A53A5}">
      <dgm:prSet/>
      <dgm:spPr/>
      <dgm:t>
        <a:bodyPr/>
        <a:lstStyle/>
        <a:p>
          <a:endParaRPr lang="en-US"/>
        </a:p>
      </dgm:t>
    </dgm:pt>
    <dgm:pt modelId="{AD3AEEF5-C7F2-4528-B1AB-B96ED20E9BFA}" type="parTrans" cxnId="{CABFC016-59FF-42E3-B264-2C457D7A53A5}">
      <dgm:prSet/>
      <dgm:spPr/>
      <dgm:t>
        <a:bodyPr/>
        <a:lstStyle/>
        <a:p>
          <a:endParaRPr lang="en-US"/>
        </a:p>
      </dgm:t>
    </dgm:pt>
    <dgm:pt modelId="{2FD4E043-8214-4A84-AAA1-D58279A65FEA}">
      <dgm:prSet phldrT="[Text]" custT="1"/>
      <dgm:spPr>
        <a:solidFill>
          <a:srgbClr val="FFC000">
            <a:alpha val="90000"/>
          </a:srgbClr>
        </a:solidFill>
      </dgm:spPr>
      <dgm:t>
        <a:bodyPr/>
        <a:lstStyle/>
        <a:p>
          <a:r>
            <a:rPr lang="en-US" sz="1100" b="0" dirty="0" smtClean="0">
              <a:latin typeface="Calibri" pitchFamily="34" charset="0"/>
              <a:cs typeface="Calibri" pitchFamily="34" charset="0"/>
            </a:rPr>
            <a:t>General Insurance</a:t>
          </a:r>
          <a:endParaRPr lang="en-US" sz="1100" b="0" dirty="0">
            <a:latin typeface="Calibri" pitchFamily="34" charset="0"/>
            <a:cs typeface="Calibri" pitchFamily="34" charset="0"/>
          </a:endParaRPr>
        </a:p>
      </dgm:t>
    </dgm:pt>
    <dgm:pt modelId="{E98F29A7-565B-4F1E-BFC1-495ABEF11238}" type="sibTrans" cxnId="{E147282F-CBB6-456E-8FA0-79D86E303778}">
      <dgm:prSet/>
      <dgm:spPr/>
      <dgm:t>
        <a:bodyPr/>
        <a:lstStyle/>
        <a:p>
          <a:endParaRPr lang="en-US"/>
        </a:p>
      </dgm:t>
    </dgm:pt>
    <dgm:pt modelId="{FA7171CE-3588-48FE-8FF2-39C488F74FDA}" type="parTrans" cxnId="{E147282F-CBB6-456E-8FA0-79D86E303778}">
      <dgm:prSet/>
      <dgm:spPr/>
      <dgm:t>
        <a:bodyPr/>
        <a:lstStyle/>
        <a:p>
          <a:endParaRPr lang="en-US"/>
        </a:p>
      </dgm:t>
    </dgm:pt>
    <dgm:pt modelId="{4132D278-3FEE-422E-AADC-3C2084956D05}">
      <dgm:prSet phldrT="[Text]" custT="1"/>
      <dgm:spPr>
        <a:solidFill>
          <a:srgbClr val="FFC000">
            <a:alpha val="90000"/>
          </a:srgbClr>
        </a:solidFill>
      </dgm:spPr>
      <dgm:t>
        <a:bodyPr/>
        <a:lstStyle/>
        <a:p>
          <a:r>
            <a:rPr lang="en-US" sz="1100" b="0" dirty="0" smtClean="0">
              <a:latin typeface="Calibri" pitchFamily="34" charset="0"/>
              <a:cs typeface="Calibri" pitchFamily="34" charset="0"/>
            </a:rPr>
            <a:t>Taxes</a:t>
          </a:r>
          <a:endParaRPr lang="en-US" sz="1100" b="0" dirty="0">
            <a:latin typeface="Calibri" pitchFamily="34" charset="0"/>
            <a:cs typeface="Calibri" pitchFamily="34" charset="0"/>
          </a:endParaRPr>
        </a:p>
      </dgm:t>
    </dgm:pt>
    <dgm:pt modelId="{12ABAE27-5A11-4A87-BA8B-3701CCB3DEB9}" type="sibTrans" cxnId="{BB5B2315-729F-4775-A085-30547DD9095A}">
      <dgm:prSet/>
      <dgm:spPr/>
      <dgm:t>
        <a:bodyPr/>
        <a:lstStyle/>
        <a:p>
          <a:endParaRPr lang="en-US"/>
        </a:p>
      </dgm:t>
    </dgm:pt>
    <dgm:pt modelId="{598DCA27-E94A-4265-9A0D-78D05720727E}" type="parTrans" cxnId="{BB5B2315-729F-4775-A085-30547DD9095A}">
      <dgm:prSet/>
      <dgm:spPr/>
      <dgm:t>
        <a:bodyPr/>
        <a:lstStyle/>
        <a:p>
          <a:endParaRPr lang="en-US"/>
        </a:p>
      </dgm:t>
    </dgm:pt>
    <dgm:pt modelId="{A5D0E851-8340-45C4-8D97-864C2E1FA62B}">
      <dgm:prSet phldrT="[Text]" custT="1"/>
      <dgm:spPr>
        <a:solidFill>
          <a:srgbClr val="FFC000">
            <a:alpha val="90000"/>
          </a:srgbClr>
        </a:solidFill>
      </dgm:spPr>
      <dgm:t>
        <a:bodyPr/>
        <a:lstStyle/>
        <a:p>
          <a:r>
            <a:rPr lang="en-US" sz="1000" b="0" dirty="0" smtClean="0">
              <a:latin typeface="Calibri" pitchFamily="34" charset="0"/>
              <a:cs typeface="Calibri" pitchFamily="34" charset="0"/>
            </a:rPr>
            <a:t>Multi Tier</a:t>
          </a:r>
          <a:endParaRPr lang="en-US" sz="1000" b="0" dirty="0">
            <a:latin typeface="Calibri" pitchFamily="34" charset="0"/>
            <a:cs typeface="Calibri" pitchFamily="34" charset="0"/>
          </a:endParaRPr>
        </a:p>
      </dgm:t>
    </dgm:pt>
    <dgm:pt modelId="{E74FC6F6-EFAC-4D0D-95B7-E63DF119CF49}">
      <dgm:prSet phldrT="[Text]" custT="1"/>
      <dgm:spPr>
        <a:solidFill>
          <a:srgbClr val="FFC000">
            <a:alpha val="90000"/>
          </a:srgbClr>
        </a:solidFill>
      </dgm:spPr>
      <dgm:t>
        <a:bodyPr/>
        <a:lstStyle/>
        <a:p>
          <a:r>
            <a:rPr lang="en-US" sz="1000" b="0" dirty="0" smtClean="0">
              <a:latin typeface="Calibri" pitchFamily="34" charset="0"/>
              <a:cs typeface="Calibri" pitchFamily="34" charset="0"/>
            </a:rPr>
            <a:t>Base Rate + Offset %</a:t>
          </a:r>
          <a:endParaRPr lang="en-US" sz="1000" b="0" dirty="0">
            <a:latin typeface="Calibri" pitchFamily="34" charset="0"/>
            <a:cs typeface="Calibri" pitchFamily="34" charset="0"/>
          </a:endParaRPr>
        </a:p>
      </dgm:t>
    </dgm:pt>
    <dgm:pt modelId="{36C41ACE-AAAD-4CA0-B6FA-D14225DB71EA}">
      <dgm:prSet phldrT="[Text]" custT="1"/>
      <dgm:spPr>
        <a:solidFill>
          <a:srgbClr val="FFC000">
            <a:alpha val="90000"/>
          </a:srgbClr>
        </a:solidFill>
      </dgm:spPr>
      <dgm:t>
        <a:bodyPr/>
        <a:lstStyle/>
        <a:p>
          <a:r>
            <a:rPr lang="en-US" sz="1000" b="0" dirty="0" smtClean="0">
              <a:latin typeface="Calibri" pitchFamily="34" charset="0"/>
              <a:cs typeface="Calibri" pitchFamily="34" charset="0"/>
            </a:rPr>
            <a:t>Percentage</a:t>
          </a:r>
          <a:endParaRPr lang="en-US" sz="1000" b="0" dirty="0">
            <a:latin typeface="Calibri" pitchFamily="34" charset="0"/>
            <a:cs typeface="Calibri" pitchFamily="34" charset="0"/>
          </a:endParaRPr>
        </a:p>
      </dgm:t>
    </dgm:pt>
    <dgm:pt modelId="{2642EC29-6746-4CC8-B7FF-63D5A027BE6C}">
      <dgm:prSet phldrT="[Text]" custT="1"/>
      <dgm:spPr>
        <a:solidFill>
          <a:srgbClr val="FFC000">
            <a:alpha val="90000"/>
          </a:srgbClr>
        </a:solidFill>
      </dgm:spPr>
      <dgm:t>
        <a:bodyPr/>
        <a:lstStyle/>
        <a:p>
          <a:r>
            <a:rPr lang="en-US" sz="1000" b="0" dirty="0" smtClean="0">
              <a:latin typeface="Calibri" pitchFamily="34" charset="0"/>
              <a:cs typeface="Calibri" pitchFamily="34" charset="0"/>
            </a:rPr>
            <a:t>Variable</a:t>
          </a:r>
          <a:endParaRPr lang="en-US" sz="1000" b="0" dirty="0">
            <a:latin typeface="Calibri" pitchFamily="34" charset="0"/>
            <a:cs typeface="Calibri" pitchFamily="34" charset="0"/>
          </a:endParaRPr>
        </a:p>
      </dgm:t>
    </dgm:pt>
    <dgm:pt modelId="{5CFBA439-9AF2-4B2A-BB92-1FFDD86B974C}" type="sibTrans" cxnId="{DE78E088-C504-41B5-BE5C-78915A99957B}">
      <dgm:prSet/>
      <dgm:spPr/>
      <dgm:t>
        <a:bodyPr/>
        <a:lstStyle/>
        <a:p>
          <a:endParaRPr lang="en-US"/>
        </a:p>
      </dgm:t>
    </dgm:pt>
    <dgm:pt modelId="{DA6F107C-3CD0-43C0-BAA5-62DD5F3740AE}" type="parTrans" cxnId="{DE78E088-C504-41B5-BE5C-78915A99957B}">
      <dgm:prSet/>
      <dgm:spPr/>
      <dgm:t>
        <a:bodyPr/>
        <a:lstStyle/>
        <a:p>
          <a:endParaRPr lang="en-US"/>
        </a:p>
      </dgm:t>
    </dgm:pt>
    <dgm:pt modelId="{C1E47AE8-A318-4DE8-A4AB-50A5EF4BCAC3}" type="sibTrans" cxnId="{239B47DA-DB5E-4E6D-ABD3-E0423728217E}">
      <dgm:prSet/>
      <dgm:spPr/>
      <dgm:t>
        <a:bodyPr/>
        <a:lstStyle/>
        <a:p>
          <a:endParaRPr lang="en-US"/>
        </a:p>
      </dgm:t>
    </dgm:pt>
    <dgm:pt modelId="{82C310A5-F1E5-43B1-8CF6-C9F0288AFB2B}" type="parTrans" cxnId="{239B47DA-DB5E-4E6D-ABD3-E0423728217E}">
      <dgm:prSet/>
      <dgm:spPr/>
      <dgm:t>
        <a:bodyPr/>
        <a:lstStyle/>
        <a:p>
          <a:endParaRPr lang="en-US"/>
        </a:p>
      </dgm:t>
    </dgm:pt>
    <dgm:pt modelId="{C226F920-6ADF-411B-8ECC-A163FB98F46A}" type="sibTrans" cxnId="{463E1FE4-BCB8-4569-9E2A-030F7C3E2104}">
      <dgm:prSet/>
      <dgm:spPr/>
      <dgm:t>
        <a:bodyPr/>
        <a:lstStyle/>
        <a:p>
          <a:endParaRPr lang="en-US"/>
        </a:p>
      </dgm:t>
    </dgm:pt>
    <dgm:pt modelId="{FCF0DCBA-85D6-4745-BCE0-27BB2DB4D5BE}" type="parTrans" cxnId="{463E1FE4-BCB8-4569-9E2A-030F7C3E2104}">
      <dgm:prSet/>
      <dgm:spPr/>
      <dgm:t>
        <a:bodyPr/>
        <a:lstStyle/>
        <a:p>
          <a:endParaRPr lang="en-US"/>
        </a:p>
      </dgm:t>
    </dgm:pt>
    <dgm:pt modelId="{7FE12B34-2523-4686-AA71-60E50B7C8C0C}" type="sibTrans" cxnId="{C3ACFEE7-CFD3-4F5C-B249-47445735E7E3}">
      <dgm:prSet/>
      <dgm:spPr/>
      <dgm:t>
        <a:bodyPr/>
        <a:lstStyle/>
        <a:p>
          <a:endParaRPr lang="en-US"/>
        </a:p>
      </dgm:t>
    </dgm:pt>
    <dgm:pt modelId="{E7B33DD8-E46A-48D7-BE31-699355D89275}" type="parTrans" cxnId="{C3ACFEE7-CFD3-4F5C-B249-47445735E7E3}">
      <dgm:prSet/>
      <dgm:spPr/>
      <dgm:t>
        <a:bodyPr/>
        <a:lstStyle/>
        <a:p>
          <a:endParaRPr lang="en-US"/>
        </a:p>
      </dgm:t>
    </dgm:pt>
    <dgm:pt modelId="{8183F087-56D8-4A8D-AF66-6A818E948781}" type="pres">
      <dgm:prSet presAssocID="{2C198057-7044-41FA-8648-DCD953831168}" presName="cycleMatrixDiagram" presStyleCnt="0">
        <dgm:presLayoutVars>
          <dgm:chMax val="1"/>
          <dgm:dir/>
          <dgm:animLvl val="lvl"/>
          <dgm:resizeHandles val="exact"/>
        </dgm:presLayoutVars>
      </dgm:prSet>
      <dgm:spPr/>
      <dgm:t>
        <a:bodyPr/>
        <a:lstStyle/>
        <a:p>
          <a:endParaRPr lang="en-US"/>
        </a:p>
      </dgm:t>
    </dgm:pt>
    <dgm:pt modelId="{A2678C75-0B7C-4525-A2D2-E40EAB69A6FA}" type="pres">
      <dgm:prSet presAssocID="{2C198057-7044-41FA-8648-DCD953831168}" presName="children" presStyleCnt="0"/>
      <dgm:spPr/>
    </dgm:pt>
    <dgm:pt modelId="{9769359E-9955-4752-A182-E02CD8DD61C7}" type="pres">
      <dgm:prSet presAssocID="{2C198057-7044-41FA-8648-DCD953831168}" presName="child1group" presStyleCnt="0"/>
      <dgm:spPr/>
    </dgm:pt>
    <dgm:pt modelId="{CDA04FA0-679E-4EBE-87E5-B1255D46CB34}" type="pres">
      <dgm:prSet presAssocID="{2C198057-7044-41FA-8648-DCD953831168}" presName="child1" presStyleLbl="bgAcc1" presStyleIdx="0" presStyleCnt="4"/>
      <dgm:spPr/>
      <dgm:t>
        <a:bodyPr/>
        <a:lstStyle/>
        <a:p>
          <a:endParaRPr lang="en-US"/>
        </a:p>
      </dgm:t>
    </dgm:pt>
    <dgm:pt modelId="{A88A2082-2BCA-497F-9E4B-E5105E7B322F}" type="pres">
      <dgm:prSet presAssocID="{2C198057-7044-41FA-8648-DCD953831168}" presName="child1Text" presStyleLbl="bgAcc1" presStyleIdx="0" presStyleCnt="4">
        <dgm:presLayoutVars>
          <dgm:bulletEnabled val="1"/>
        </dgm:presLayoutVars>
      </dgm:prSet>
      <dgm:spPr/>
      <dgm:t>
        <a:bodyPr/>
        <a:lstStyle/>
        <a:p>
          <a:endParaRPr lang="en-US"/>
        </a:p>
      </dgm:t>
    </dgm:pt>
    <dgm:pt modelId="{8D23A76E-847C-48AC-B6E0-8093E58543EC}" type="pres">
      <dgm:prSet presAssocID="{2C198057-7044-41FA-8648-DCD953831168}" presName="child2group" presStyleCnt="0"/>
      <dgm:spPr/>
    </dgm:pt>
    <dgm:pt modelId="{6238F2E0-8CBF-4988-9AF2-394EEE60D84C}" type="pres">
      <dgm:prSet presAssocID="{2C198057-7044-41FA-8648-DCD953831168}" presName="child2" presStyleLbl="bgAcc1" presStyleIdx="1" presStyleCnt="4"/>
      <dgm:spPr/>
      <dgm:t>
        <a:bodyPr/>
        <a:lstStyle/>
        <a:p>
          <a:endParaRPr lang="en-US"/>
        </a:p>
      </dgm:t>
    </dgm:pt>
    <dgm:pt modelId="{A70CB5DA-DAE7-488E-8D5C-F0D2A5DADDA9}" type="pres">
      <dgm:prSet presAssocID="{2C198057-7044-41FA-8648-DCD953831168}" presName="child2Text" presStyleLbl="bgAcc1" presStyleIdx="1" presStyleCnt="4">
        <dgm:presLayoutVars>
          <dgm:bulletEnabled val="1"/>
        </dgm:presLayoutVars>
      </dgm:prSet>
      <dgm:spPr/>
      <dgm:t>
        <a:bodyPr/>
        <a:lstStyle/>
        <a:p>
          <a:endParaRPr lang="en-US"/>
        </a:p>
      </dgm:t>
    </dgm:pt>
    <dgm:pt modelId="{300200D8-FDBB-4D59-AC53-7A29953D371B}" type="pres">
      <dgm:prSet presAssocID="{2C198057-7044-41FA-8648-DCD953831168}" presName="child3group" presStyleCnt="0"/>
      <dgm:spPr/>
    </dgm:pt>
    <dgm:pt modelId="{AA8D5BF1-C7D4-4FDF-9942-0FDC1E7A38D5}" type="pres">
      <dgm:prSet presAssocID="{2C198057-7044-41FA-8648-DCD953831168}" presName="child3" presStyleLbl="bgAcc1" presStyleIdx="2" presStyleCnt="4" custLinFactNeighborX="3605" custLinFactNeighborY="2536"/>
      <dgm:spPr/>
      <dgm:t>
        <a:bodyPr/>
        <a:lstStyle/>
        <a:p>
          <a:endParaRPr lang="en-US"/>
        </a:p>
      </dgm:t>
    </dgm:pt>
    <dgm:pt modelId="{1A63996F-0E49-4DAB-9A58-B608B0DE436C}" type="pres">
      <dgm:prSet presAssocID="{2C198057-7044-41FA-8648-DCD953831168}" presName="child3Text" presStyleLbl="bgAcc1" presStyleIdx="2" presStyleCnt="4">
        <dgm:presLayoutVars>
          <dgm:bulletEnabled val="1"/>
        </dgm:presLayoutVars>
      </dgm:prSet>
      <dgm:spPr/>
      <dgm:t>
        <a:bodyPr/>
        <a:lstStyle/>
        <a:p>
          <a:endParaRPr lang="en-US"/>
        </a:p>
      </dgm:t>
    </dgm:pt>
    <dgm:pt modelId="{1D29806C-6B79-4C75-AFEA-E37E07B4E538}" type="pres">
      <dgm:prSet presAssocID="{2C198057-7044-41FA-8648-DCD953831168}" presName="child4group" presStyleCnt="0"/>
      <dgm:spPr/>
    </dgm:pt>
    <dgm:pt modelId="{EBB23E63-5645-45F3-BD16-665695591DBD}" type="pres">
      <dgm:prSet presAssocID="{2C198057-7044-41FA-8648-DCD953831168}" presName="child4" presStyleLbl="bgAcc1" presStyleIdx="3" presStyleCnt="4" custLinFactNeighborX="555" custLinFactNeighborY="4549"/>
      <dgm:spPr/>
      <dgm:t>
        <a:bodyPr/>
        <a:lstStyle/>
        <a:p>
          <a:endParaRPr lang="en-US"/>
        </a:p>
      </dgm:t>
    </dgm:pt>
    <dgm:pt modelId="{2B5D331F-AB00-437B-A1E6-C983A7EAD6D8}" type="pres">
      <dgm:prSet presAssocID="{2C198057-7044-41FA-8648-DCD953831168}" presName="child4Text" presStyleLbl="bgAcc1" presStyleIdx="3" presStyleCnt="4">
        <dgm:presLayoutVars>
          <dgm:bulletEnabled val="1"/>
        </dgm:presLayoutVars>
      </dgm:prSet>
      <dgm:spPr/>
      <dgm:t>
        <a:bodyPr/>
        <a:lstStyle/>
        <a:p>
          <a:endParaRPr lang="en-US"/>
        </a:p>
      </dgm:t>
    </dgm:pt>
    <dgm:pt modelId="{BCEC6C4B-2689-499F-B4AA-D1A900F086A1}" type="pres">
      <dgm:prSet presAssocID="{2C198057-7044-41FA-8648-DCD953831168}" presName="childPlaceholder" presStyleCnt="0"/>
      <dgm:spPr/>
    </dgm:pt>
    <dgm:pt modelId="{E0D288F9-FCA5-4CA4-AE0D-A38D608DC736}" type="pres">
      <dgm:prSet presAssocID="{2C198057-7044-41FA-8648-DCD953831168}" presName="circle" presStyleCnt="0"/>
      <dgm:spPr/>
    </dgm:pt>
    <dgm:pt modelId="{28A0D140-C274-4C32-9C8E-152BE68F24EA}" type="pres">
      <dgm:prSet presAssocID="{2C198057-7044-41FA-8648-DCD953831168}" presName="quadrant1" presStyleLbl="node1" presStyleIdx="0" presStyleCnt="4">
        <dgm:presLayoutVars>
          <dgm:chMax val="1"/>
          <dgm:bulletEnabled val="1"/>
        </dgm:presLayoutVars>
      </dgm:prSet>
      <dgm:spPr/>
      <dgm:t>
        <a:bodyPr/>
        <a:lstStyle/>
        <a:p>
          <a:endParaRPr lang="en-US"/>
        </a:p>
      </dgm:t>
    </dgm:pt>
    <dgm:pt modelId="{ED4F8316-5D38-4087-A5C4-9D2F30B4723E}" type="pres">
      <dgm:prSet presAssocID="{2C198057-7044-41FA-8648-DCD953831168}" presName="quadrant2" presStyleLbl="node1" presStyleIdx="1" presStyleCnt="4">
        <dgm:presLayoutVars>
          <dgm:chMax val="1"/>
          <dgm:bulletEnabled val="1"/>
        </dgm:presLayoutVars>
      </dgm:prSet>
      <dgm:spPr/>
      <dgm:t>
        <a:bodyPr/>
        <a:lstStyle/>
        <a:p>
          <a:endParaRPr lang="en-US"/>
        </a:p>
      </dgm:t>
    </dgm:pt>
    <dgm:pt modelId="{6D42FCB3-B620-48AC-BC03-54FCE8FF1AAA}" type="pres">
      <dgm:prSet presAssocID="{2C198057-7044-41FA-8648-DCD953831168}" presName="quadrant3" presStyleLbl="node1" presStyleIdx="2" presStyleCnt="4">
        <dgm:presLayoutVars>
          <dgm:chMax val="1"/>
          <dgm:bulletEnabled val="1"/>
        </dgm:presLayoutVars>
      </dgm:prSet>
      <dgm:spPr/>
      <dgm:t>
        <a:bodyPr/>
        <a:lstStyle/>
        <a:p>
          <a:endParaRPr lang="en-US"/>
        </a:p>
      </dgm:t>
    </dgm:pt>
    <dgm:pt modelId="{406E2A41-50AC-44C4-AD05-7C838773CC1F}" type="pres">
      <dgm:prSet presAssocID="{2C198057-7044-41FA-8648-DCD953831168}" presName="quadrant4" presStyleLbl="node1" presStyleIdx="3" presStyleCnt="4">
        <dgm:presLayoutVars>
          <dgm:chMax val="1"/>
          <dgm:bulletEnabled val="1"/>
        </dgm:presLayoutVars>
      </dgm:prSet>
      <dgm:spPr/>
      <dgm:t>
        <a:bodyPr/>
        <a:lstStyle/>
        <a:p>
          <a:endParaRPr lang="en-US"/>
        </a:p>
      </dgm:t>
    </dgm:pt>
    <dgm:pt modelId="{2E508964-C8B0-476F-B4AD-122B3D558329}" type="pres">
      <dgm:prSet presAssocID="{2C198057-7044-41FA-8648-DCD953831168}" presName="quadrantPlaceholder" presStyleCnt="0"/>
      <dgm:spPr/>
    </dgm:pt>
    <dgm:pt modelId="{6C48A486-7F73-4A2D-BD94-695C5E47888B}" type="pres">
      <dgm:prSet presAssocID="{2C198057-7044-41FA-8648-DCD953831168}" presName="center1" presStyleLbl="fgShp" presStyleIdx="0" presStyleCnt="2"/>
      <dgm:spPr>
        <a:solidFill>
          <a:srgbClr val="FFC000"/>
        </a:solidFill>
      </dgm:spPr>
      <dgm:t>
        <a:bodyPr/>
        <a:lstStyle/>
        <a:p>
          <a:endParaRPr lang="en-US"/>
        </a:p>
      </dgm:t>
    </dgm:pt>
    <dgm:pt modelId="{3DC4542C-8F90-46D8-9176-406E32D380F2}" type="pres">
      <dgm:prSet presAssocID="{2C198057-7044-41FA-8648-DCD953831168}" presName="center2" presStyleLbl="fgShp" presStyleIdx="1" presStyleCnt="2"/>
      <dgm:spPr>
        <a:solidFill>
          <a:srgbClr val="FFC000"/>
        </a:solidFill>
      </dgm:spPr>
      <dgm:t>
        <a:bodyPr/>
        <a:lstStyle/>
        <a:p>
          <a:endParaRPr lang="en-US"/>
        </a:p>
      </dgm:t>
    </dgm:pt>
  </dgm:ptLst>
  <dgm:cxnLst>
    <dgm:cxn modelId="{6472C4A9-1D23-4249-A64C-537ABE4F8227}" type="presOf" srcId="{5074F055-EF83-45AC-8350-CC7DA34C7F15}" destId="{2B5D331F-AB00-437B-A1E6-C983A7EAD6D8}" srcOrd="1" destOrd="0" presId="urn:microsoft.com/office/officeart/2005/8/layout/cycle4#1"/>
    <dgm:cxn modelId="{BB5B2315-729F-4775-A085-30547DD9095A}" srcId="{597B4FA3-5E92-4C0D-9DB2-506C13697010}" destId="{4132D278-3FEE-422E-AADC-3C2084956D05}" srcOrd="0" destOrd="0" parTransId="{598DCA27-E94A-4265-9A0D-78D05720727E}" sibTransId="{12ABAE27-5A11-4A87-BA8B-3701CCB3DEB9}"/>
    <dgm:cxn modelId="{666117D9-BE92-4293-BCDC-D3D067848B8C}" srcId="{2C198057-7044-41FA-8648-DCD953831168}" destId="{23B4DF4D-8992-4254-9386-30118D141DA9}" srcOrd="2" destOrd="0" parTransId="{B4839ED7-2F6C-47F6-8BC0-45C378A1CE3F}" sibTransId="{7D418236-42DD-40D3-8BD5-5C9755F5DACE}"/>
    <dgm:cxn modelId="{4035DA37-85FE-43DF-A248-85195F463749}" type="presOf" srcId="{32EFF6CC-DBB4-4EAD-82F0-40139248137D}" destId="{AA8D5BF1-C7D4-4FDF-9942-0FDC1E7A38D5}" srcOrd="0" destOrd="0" presId="urn:microsoft.com/office/officeart/2005/8/layout/cycle4#1"/>
    <dgm:cxn modelId="{E147282F-CBB6-456E-8FA0-79D86E303778}" srcId="{597B4FA3-5E92-4C0D-9DB2-506C13697010}" destId="{2FD4E043-8214-4A84-AAA1-D58279A65FEA}" srcOrd="1" destOrd="0" parTransId="{FA7171CE-3588-48FE-8FF2-39C488F74FDA}" sibTransId="{E98F29A7-565B-4F1E-BFC1-495ABEF11238}"/>
    <dgm:cxn modelId="{463E1FE4-BCB8-4569-9E2A-030F7C3E2104}" srcId="{2642EC29-6746-4CC8-B7FF-63D5A027BE6C}" destId="{E74FC6F6-EFAC-4D0D-95B7-E63DF119CF49}" srcOrd="1" destOrd="0" parTransId="{FCF0DCBA-85D6-4745-BCE0-27BB2DB4D5BE}" sibTransId="{C226F920-6ADF-411B-8ECC-A163FB98F46A}"/>
    <dgm:cxn modelId="{9E3F0549-50BE-4D44-B95C-57928AC86909}" type="presOf" srcId="{A5D0E851-8340-45C4-8D97-864C2E1FA62B}" destId="{EBB23E63-5645-45F3-BD16-665695591DBD}" srcOrd="0" destOrd="4" presId="urn:microsoft.com/office/officeart/2005/8/layout/cycle4#1"/>
    <dgm:cxn modelId="{9C7D611E-4394-43F2-90C9-F5C385A3B54D}" type="presOf" srcId="{5D9F03B2-9332-4D46-BEF1-34E5DE5ED9C3}" destId="{406E2A41-50AC-44C4-AD05-7C838773CC1F}" srcOrd="0" destOrd="0" presId="urn:microsoft.com/office/officeart/2005/8/layout/cycle4#1"/>
    <dgm:cxn modelId="{DCE09DF9-3152-40CF-8361-13E375EBE2BF}" type="presOf" srcId="{5074F055-EF83-45AC-8350-CC7DA34C7F15}" destId="{EBB23E63-5645-45F3-BD16-665695591DBD}" srcOrd="0" destOrd="0" presId="urn:microsoft.com/office/officeart/2005/8/layout/cycle4#1"/>
    <dgm:cxn modelId="{10BDB12A-260C-41CE-9A8D-3C58185CF96F}" type="presOf" srcId="{E74FC6F6-EFAC-4D0D-95B7-E63DF119CF49}" destId="{2B5D331F-AB00-437B-A1E6-C983A7EAD6D8}" srcOrd="1" destOrd="3" presId="urn:microsoft.com/office/officeart/2005/8/layout/cycle4#1"/>
    <dgm:cxn modelId="{BC3C9953-3A91-45A9-B69D-772C3FD17E3E}" srcId="{23B4DF4D-8992-4254-9386-30118D141DA9}" destId="{E0492BF6-BF9D-4D22-9DA5-DED034D2096E}" srcOrd="1" destOrd="0" parTransId="{2BD7B301-EA12-478D-B019-9F55B500E921}" sibTransId="{65B53A78-ACE4-47FD-B75A-6A0704021443}"/>
    <dgm:cxn modelId="{0D2A5DDB-3A49-4C0E-B651-FF437167B467}" type="presOf" srcId="{F534F973-43C3-45F8-886E-30823ADA1692}" destId="{CDA04FA0-679E-4EBE-87E5-B1255D46CB34}" srcOrd="0" destOrd="2" presId="urn:microsoft.com/office/officeart/2005/8/layout/cycle4#1"/>
    <dgm:cxn modelId="{EF2B32A3-958D-4C56-ABF2-F1AB7A450DA2}" srcId="{2C198057-7044-41FA-8648-DCD953831168}" destId="{5D9F03B2-9332-4D46-BEF1-34E5DE5ED9C3}" srcOrd="3" destOrd="0" parTransId="{CA449BD2-1DB8-4232-B99F-74CC1B18ADD9}" sibTransId="{B762F220-E439-4756-A857-828081ECBA0D}"/>
    <dgm:cxn modelId="{C08C8650-BC00-49F1-862E-6A15AB8A21BA}" type="presOf" srcId="{E74FC6F6-EFAC-4D0D-95B7-E63DF119CF49}" destId="{EBB23E63-5645-45F3-BD16-665695591DBD}" srcOrd="0" destOrd="3" presId="urn:microsoft.com/office/officeart/2005/8/layout/cycle4#1"/>
    <dgm:cxn modelId="{14EBDE52-632E-423D-A072-A8D528771D6B}" type="presOf" srcId="{A5D0E851-8340-45C4-8D97-864C2E1FA62B}" destId="{2B5D331F-AB00-437B-A1E6-C983A7EAD6D8}" srcOrd="1" destOrd="4" presId="urn:microsoft.com/office/officeart/2005/8/layout/cycle4#1"/>
    <dgm:cxn modelId="{819337F5-7D6E-4451-8CF8-5BFE862CF05C}" type="presOf" srcId="{E0492BF6-BF9D-4D22-9DA5-DED034D2096E}" destId="{1A63996F-0E49-4DAB-9A58-B608B0DE436C}" srcOrd="1" destOrd="1" presId="urn:microsoft.com/office/officeart/2005/8/layout/cycle4#1"/>
    <dgm:cxn modelId="{1809C7D8-5F2B-4243-A6FE-7C3140E98FB2}" type="presOf" srcId="{4132D278-3FEE-422E-AADC-3C2084956D05}" destId="{CDA04FA0-679E-4EBE-87E5-B1255D46CB34}" srcOrd="0" destOrd="0" presId="urn:microsoft.com/office/officeart/2005/8/layout/cycle4#1"/>
    <dgm:cxn modelId="{FF7F53F0-5C18-4C6D-A11A-58106A6E4B16}" srcId="{2C198057-7044-41FA-8648-DCD953831168}" destId="{597B4FA3-5E92-4C0D-9DB2-506C13697010}" srcOrd="0" destOrd="0" parTransId="{8372C601-D640-4C4B-909D-805FD395659E}" sibTransId="{BCD91021-9C89-479A-9446-823A740310F8}"/>
    <dgm:cxn modelId="{3E907D5F-0B9F-4B3C-9083-8FBF73594E2F}" type="presOf" srcId="{2FD4E043-8214-4A84-AAA1-D58279A65FEA}" destId="{CDA04FA0-679E-4EBE-87E5-B1255D46CB34}" srcOrd="0" destOrd="1" presId="urn:microsoft.com/office/officeart/2005/8/layout/cycle4#1"/>
    <dgm:cxn modelId="{33D0AE76-C7AF-4A5C-ADEF-59592E60A9C5}" srcId="{EA7F5864-60E4-49E1-A01E-72DFA9AFC64E}" destId="{50589C7F-E733-47FF-B92D-85B06005A4B5}" srcOrd="0" destOrd="0" parTransId="{42D3A35D-A147-4728-8F6B-766CCF1559C4}" sibTransId="{ECF3DDA2-E975-47EA-A664-EDC09FCB2DF7}"/>
    <dgm:cxn modelId="{74297C11-6CC3-4D82-966E-10EEA76B3EB8}" type="presOf" srcId="{D8F09153-D3B7-46D8-9FB5-6B480D8326DB}" destId="{6238F2E0-8CBF-4988-9AF2-394EEE60D84C}" srcOrd="0" destOrd="1" presId="urn:microsoft.com/office/officeart/2005/8/layout/cycle4#1"/>
    <dgm:cxn modelId="{CABFC016-59FF-42E3-B264-2C457D7A53A5}" srcId="{597B4FA3-5E92-4C0D-9DB2-506C13697010}" destId="{F534F973-43C3-45F8-886E-30823ADA1692}" srcOrd="2" destOrd="0" parTransId="{AD3AEEF5-C7F2-4528-B1AB-B96ED20E9BFA}" sibTransId="{8154E240-D430-4AB5-9108-8A40102E4A36}"/>
    <dgm:cxn modelId="{3F757EF0-F0C8-4FBA-9C30-3D82FD7B0D1C}" type="presOf" srcId="{2642EC29-6746-4CC8-B7FF-63D5A027BE6C}" destId="{2B5D331F-AB00-437B-A1E6-C983A7EAD6D8}" srcOrd="1" destOrd="1" presId="urn:microsoft.com/office/officeart/2005/8/layout/cycle4#1"/>
    <dgm:cxn modelId="{36A27B1B-4144-4BE3-A43F-8815BE5FC0FD}" type="presOf" srcId="{597B4FA3-5E92-4C0D-9DB2-506C13697010}" destId="{28A0D140-C274-4C32-9C8E-152BE68F24EA}" srcOrd="0" destOrd="0" presId="urn:microsoft.com/office/officeart/2005/8/layout/cycle4#1"/>
    <dgm:cxn modelId="{89A188A3-5998-4DA4-A545-84A202754F58}" type="presOf" srcId="{23B4DF4D-8992-4254-9386-30118D141DA9}" destId="{6D42FCB3-B620-48AC-BC03-54FCE8FF1AAA}" srcOrd="0" destOrd="0" presId="urn:microsoft.com/office/officeart/2005/8/layout/cycle4#1"/>
    <dgm:cxn modelId="{814376AD-0BF9-412B-851B-E62A5E6FDFC5}" type="presOf" srcId="{00FCD0F8-E9FE-4C7C-AAEC-232FD69829FB}" destId="{AA8D5BF1-C7D4-4FDF-9942-0FDC1E7A38D5}" srcOrd="0" destOrd="2" presId="urn:microsoft.com/office/officeart/2005/8/layout/cycle4#1"/>
    <dgm:cxn modelId="{B3566822-2C41-4489-9FF8-41539D59B147}" type="presOf" srcId="{36C41ACE-AAAD-4CA0-B6FA-D14225DB71EA}" destId="{2B5D331F-AB00-437B-A1E6-C983A7EAD6D8}" srcOrd="1" destOrd="2" presId="urn:microsoft.com/office/officeart/2005/8/layout/cycle4#1"/>
    <dgm:cxn modelId="{48A9BDAE-DF82-461E-BC71-A2D58867E1BA}" type="presOf" srcId="{2642EC29-6746-4CC8-B7FF-63D5A027BE6C}" destId="{EBB23E63-5645-45F3-BD16-665695591DBD}" srcOrd="0" destOrd="1" presId="urn:microsoft.com/office/officeart/2005/8/layout/cycle4#1"/>
    <dgm:cxn modelId="{3349FCEB-88AB-4A43-9CD6-85CCD59F4E0D}" type="presOf" srcId="{2C198057-7044-41FA-8648-DCD953831168}" destId="{8183F087-56D8-4A8D-AF66-6A818E948781}" srcOrd="0" destOrd="0" presId="urn:microsoft.com/office/officeart/2005/8/layout/cycle4#1"/>
    <dgm:cxn modelId="{1B8D75DA-3AE7-4BC6-8F7A-93DCD2499BBA}" type="presOf" srcId="{EA7F5864-60E4-49E1-A01E-72DFA9AFC64E}" destId="{ED4F8316-5D38-4087-A5C4-9D2F30B4723E}" srcOrd="0" destOrd="0" presId="urn:microsoft.com/office/officeart/2005/8/layout/cycle4#1"/>
    <dgm:cxn modelId="{793ED78F-B09A-41A2-8E9A-384E88119D1A}" srcId="{2C198057-7044-41FA-8648-DCD953831168}" destId="{EA7F5864-60E4-49E1-A01E-72DFA9AFC64E}" srcOrd="1" destOrd="0" parTransId="{7AFB573C-F548-440E-ADDD-48DCFC4D0F58}" sibTransId="{9C4FF71F-9533-472D-9958-E2F5D330E5F6}"/>
    <dgm:cxn modelId="{239B47DA-DB5E-4E6D-ABD3-E0423728217E}" srcId="{2642EC29-6746-4CC8-B7FF-63D5A027BE6C}" destId="{A5D0E851-8340-45C4-8D97-864C2E1FA62B}" srcOrd="2" destOrd="0" parTransId="{82C310A5-F1E5-43B1-8CF6-C9F0288AFB2B}" sibTransId="{C1E47AE8-A318-4DE8-A4AB-50A5EF4BCAC3}"/>
    <dgm:cxn modelId="{C3ACFEE7-CFD3-4F5C-B249-47445735E7E3}" srcId="{2642EC29-6746-4CC8-B7FF-63D5A027BE6C}" destId="{36C41ACE-AAAD-4CA0-B6FA-D14225DB71EA}" srcOrd="0" destOrd="0" parTransId="{E7B33DD8-E46A-48D7-BE31-699355D89275}" sibTransId="{7FE12B34-2523-4686-AA71-60E50B7C8C0C}"/>
    <dgm:cxn modelId="{391F3379-E2C5-4E9F-BB24-1905DBFEAA3F}" type="presOf" srcId="{E0492BF6-BF9D-4D22-9DA5-DED034D2096E}" destId="{AA8D5BF1-C7D4-4FDF-9942-0FDC1E7A38D5}" srcOrd="0" destOrd="1" presId="urn:microsoft.com/office/officeart/2005/8/layout/cycle4#1"/>
    <dgm:cxn modelId="{220EC8FF-AF12-4247-B48D-B06F70D5763B}" type="presOf" srcId="{4132D278-3FEE-422E-AADC-3C2084956D05}" destId="{A88A2082-2BCA-497F-9E4B-E5105E7B322F}" srcOrd="1" destOrd="0" presId="urn:microsoft.com/office/officeart/2005/8/layout/cycle4#1"/>
    <dgm:cxn modelId="{40981AF4-9D7D-40BC-8321-9E6B80C27361}" srcId="{23B4DF4D-8992-4254-9386-30118D141DA9}" destId="{32EFF6CC-DBB4-4EAD-82F0-40139248137D}" srcOrd="0" destOrd="0" parTransId="{56DF7958-C5C5-4BA6-A405-C8C53BF1FE7F}" sibTransId="{4FBD1C2A-814D-4600-907C-3A7DD0AD0050}"/>
    <dgm:cxn modelId="{2C0B730D-5692-4F41-80F7-E38F393A5F4E}" srcId="{5D9F03B2-9332-4D46-BEF1-34E5DE5ED9C3}" destId="{5074F055-EF83-45AC-8350-CC7DA34C7F15}" srcOrd="0" destOrd="0" parTransId="{66840617-B8D0-4DBC-AECC-889F4BA4AA46}" sibTransId="{F9C495C2-90AE-4F0F-A061-A641E2B21350}"/>
    <dgm:cxn modelId="{9B6A6E8D-81C0-4C27-8593-C1711826D47F}" type="presOf" srcId="{50589C7F-E733-47FF-B92D-85B06005A4B5}" destId="{A70CB5DA-DAE7-488E-8D5C-F0D2A5DADDA9}" srcOrd="1" destOrd="0" presId="urn:microsoft.com/office/officeart/2005/8/layout/cycle4#1"/>
    <dgm:cxn modelId="{DE78E088-C504-41B5-BE5C-78915A99957B}" srcId="{5D9F03B2-9332-4D46-BEF1-34E5DE5ED9C3}" destId="{2642EC29-6746-4CC8-B7FF-63D5A027BE6C}" srcOrd="1" destOrd="0" parTransId="{DA6F107C-3CD0-43C0-BAA5-62DD5F3740AE}" sibTransId="{5CFBA439-9AF2-4B2A-BB92-1FFDD86B974C}"/>
    <dgm:cxn modelId="{F5EF74FF-AC3D-4765-946F-862378AF152E}" type="presOf" srcId="{32EFF6CC-DBB4-4EAD-82F0-40139248137D}" destId="{1A63996F-0E49-4DAB-9A58-B608B0DE436C}" srcOrd="1" destOrd="0" presId="urn:microsoft.com/office/officeart/2005/8/layout/cycle4#1"/>
    <dgm:cxn modelId="{2D09FFC5-4C51-44BB-8AA4-DEFF5C467C66}" type="presOf" srcId="{F534F973-43C3-45F8-886E-30823ADA1692}" destId="{A88A2082-2BCA-497F-9E4B-E5105E7B322F}" srcOrd="1" destOrd="2" presId="urn:microsoft.com/office/officeart/2005/8/layout/cycle4#1"/>
    <dgm:cxn modelId="{E8363311-864C-41EC-9BD9-552D7D35813F}" type="presOf" srcId="{2FD4E043-8214-4A84-AAA1-D58279A65FEA}" destId="{A88A2082-2BCA-497F-9E4B-E5105E7B322F}" srcOrd="1" destOrd="1" presId="urn:microsoft.com/office/officeart/2005/8/layout/cycle4#1"/>
    <dgm:cxn modelId="{CDDC438F-AB83-4E50-A7BD-63FA94B7312E}" srcId="{23B4DF4D-8992-4254-9386-30118D141DA9}" destId="{00FCD0F8-E9FE-4C7C-AAEC-232FD69829FB}" srcOrd="2" destOrd="0" parTransId="{E45AA076-B284-42BF-8070-47AA3691B02F}" sibTransId="{2A92541A-BA3A-4792-8770-E8972A0B2F33}"/>
    <dgm:cxn modelId="{FB65194F-72BA-4C9F-9035-821C543F20F9}" type="presOf" srcId="{D8F09153-D3B7-46D8-9FB5-6B480D8326DB}" destId="{A70CB5DA-DAE7-488E-8D5C-F0D2A5DADDA9}" srcOrd="1" destOrd="1" presId="urn:microsoft.com/office/officeart/2005/8/layout/cycle4#1"/>
    <dgm:cxn modelId="{940F145D-55AB-4CBC-ACDB-2BD08A8675ED}" type="presOf" srcId="{50589C7F-E733-47FF-B92D-85B06005A4B5}" destId="{6238F2E0-8CBF-4988-9AF2-394EEE60D84C}" srcOrd="0" destOrd="0" presId="urn:microsoft.com/office/officeart/2005/8/layout/cycle4#1"/>
    <dgm:cxn modelId="{E3CE78FE-C8EA-4685-BAB0-3E72084EBED7}" type="presOf" srcId="{36C41ACE-AAAD-4CA0-B6FA-D14225DB71EA}" destId="{EBB23E63-5645-45F3-BD16-665695591DBD}" srcOrd="0" destOrd="2" presId="urn:microsoft.com/office/officeart/2005/8/layout/cycle4#1"/>
    <dgm:cxn modelId="{6B662772-1548-4541-97F5-609B77EFA372}" srcId="{EA7F5864-60E4-49E1-A01E-72DFA9AFC64E}" destId="{D8F09153-D3B7-46D8-9FB5-6B480D8326DB}" srcOrd="1" destOrd="0" parTransId="{1A00165F-B3DB-41F5-AB39-31E9298E4FEA}" sibTransId="{F8CE92BE-64F3-432D-8F79-CEC8BA2ED8CF}"/>
    <dgm:cxn modelId="{23BEB228-2827-49A0-A7E3-98894BE479B3}" type="presOf" srcId="{00FCD0F8-E9FE-4C7C-AAEC-232FD69829FB}" destId="{1A63996F-0E49-4DAB-9A58-B608B0DE436C}" srcOrd="1" destOrd="2" presId="urn:microsoft.com/office/officeart/2005/8/layout/cycle4#1"/>
    <dgm:cxn modelId="{0168BB94-CE98-4E32-B807-08D4C1F2C212}" type="presParOf" srcId="{8183F087-56D8-4A8D-AF66-6A818E948781}" destId="{A2678C75-0B7C-4525-A2D2-E40EAB69A6FA}" srcOrd="0" destOrd="0" presId="urn:microsoft.com/office/officeart/2005/8/layout/cycle4#1"/>
    <dgm:cxn modelId="{AA561CE8-0ABC-4CD0-818E-3B08D6316636}" type="presParOf" srcId="{A2678C75-0B7C-4525-A2D2-E40EAB69A6FA}" destId="{9769359E-9955-4752-A182-E02CD8DD61C7}" srcOrd="0" destOrd="0" presId="urn:microsoft.com/office/officeart/2005/8/layout/cycle4#1"/>
    <dgm:cxn modelId="{5D4D40F2-DC34-4FF5-828D-ACFC2EB12F84}" type="presParOf" srcId="{9769359E-9955-4752-A182-E02CD8DD61C7}" destId="{CDA04FA0-679E-4EBE-87E5-B1255D46CB34}" srcOrd="0" destOrd="0" presId="urn:microsoft.com/office/officeart/2005/8/layout/cycle4#1"/>
    <dgm:cxn modelId="{9069779D-92D4-4263-B58A-2D97D147A596}" type="presParOf" srcId="{9769359E-9955-4752-A182-E02CD8DD61C7}" destId="{A88A2082-2BCA-497F-9E4B-E5105E7B322F}" srcOrd="1" destOrd="0" presId="urn:microsoft.com/office/officeart/2005/8/layout/cycle4#1"/>
    <dgm:cxn modelId="{27E8593C-30B2-413D-BD97-6622E89B13E0}" type="presParOf" srcId="{A2678C75-0B7C-4525-A2D2-E40EAB69A6FA}" destId="{8D23A76E-847C-48AC-B6E0-8093E58543EC}" srcOrd="1" destOrd="0" presId="urn:microsoft.com/office/officeart/2005/8/layout/cycle4#1"/>
    <dgm:cxn modelId="{1BE9A434-D5AA-47E8-8FFE-0B116BB4EAA8}" type="presParOf" srcId="{8D23A76E-847C-48AC-B6E0-8093E58543EC}" destId="{6238F2E0-8CBF-4988-9AF2-394EEE60D84C}" srcOrd="0" destOrd="0" presId="urn:microsoft.com/office/officeart/2005/8/layout/cycle4#1"/>
    <dgm:cxn modelId="{F24B65A9-022A-401D-B74E-DADF78681868}" type="presParOf" srcId="{8D23A76E-847C-48AC-B6E0-8093E58543EC}" destId="{A70CB5DA-DAE7-488E-8D5C-F0D2A5DADDA9}" srcOrd="1" destOrd="0" presId="urn:microsoft.com/office/officeart/2005/8/layout/cycle4#1"/>
    <dgm:cxn modelId="{5B346A3D-3807-4962-A8E5-874C298E3E50}" type="presParOf" srcId="{A2678C75-0B7C-4525-A2D2-E40EAB69A6FA}" destId="{300200D8-FDBB-4D59-AC53-7A29953D371B}" srcOrd="2" destOrd="0" presId="urn:microsoft.com/office/officeart/2005/8/layout/cycle4#1"/>
    <dgm:cxn modelId="{B07369B0-8F56-45FB-A686-B2164C2DDAE1}" type="presParOf" srcId="{300200D8-FDBB-4D59-AC53-7A29953D371B}" destId="{AA8D5BF1-C7D4-4FDF-9942-0FDC1E7A38D5}" srcOrd="0" destOrd="0" presId="urn:microsoft.com/office/officeart/2005/8/layout/cycle4#1"/>
    <dgm:cxn modelId="{F35DDB0F-5E1B-4073-A9F7-4D7DFE994DA6}" type="presParOf" srcId="{300200D8-FDBB-4D59-AC53-7A29953D371B}" destId="{1A63996F-0E49-4DAB-9A58-B608B0DE436C}" srcOrd="1" destOrd="0" presId="urn:microsoft.com/office/officeart/2005/8/layout/cycle4#1"/>
    <dgm:cxn modelId="{70CC8790-0445-41C6-BEFE-11E9B5C2E5A5}" type="presParOf" srcId="{A2678C75-0B7C-4525-A2D2-E40EAB69A6FA}" destId="{1D29806C-6B79-4C75-AFEA-E37E07B4E538}" srcOrd="3" destOrd="0" presId="urn:microsoft.com/office/officeart/2005/8/layout/cycle4#1"/>
    <dgm:cxn modelId="{1AF8B917-958C-4DB8-83C1-C376C7EFFFAC}" type="presParOf" srcId="{1D29806C-6B79-4C75-AFEA-E37E07B4E538}" destId="{EBB23E63-5645-45F3-BD16-665695591DBD}" srcOrd="0" destOrd="0" presId="urn:microsoft.com/office/officeart/2005/8/layout/cycle4#1"/>
    <dgm:cxn modelId="{03C663A3-40A4-412E-AA12-370842B51EB5}" type="presParOf" srcId="{1D29806C-6B79-4C75-AFEA-E37E07B4E538}" destId="{2B5D331F-AB00-437B-A1E6-C983A7EAD6D8}" srcOrd="1" destOrd="0" presId="urn:microsoft.com/office/officeart/2005/8/layout/cycle4#1"/>
    <dgm:cxn modelId="{364FADD5-9F26-4BB9-9799-CD1A5AA1FDE8}" type="presParOf" srcId="{A2678C75-0B7C-4525-A2D2-E40EAB69A6FA}" destId="{BCEC6C4B-2689-499F-B4AA-D1A900F086A1}" srcOrd="4" destOrd="0" presId="urn:microsoft.com/office/officeart/2005/8/layout/cycle4#1"/>
    <dgm:cxn modelId="{A6102561-C6BB-4163-A657-D878A7CAE90B}" type="presParOf" srcId="{8183F087-56D8-4A8D-AF66-6A818E948781}" destId="{E0D288F9-FCA5-4CA4-AE0D-A38D608DC736}" srcOrd="1" destOrd="0" presId="urn:microsoft.com/office/officeart/2005/8/layout/cycle4#1"/>
    <dgm:cxn modelId="{7DD37843-67F4-4CB1-BD4F-0159689B4A9B}" type="presParOf" srcId="{E0D288F9-FCA5-4CA4-AE0D-A38D608DC736}" destId="{28A0D140-C274-4C32-9C8E-152BE68F24EA}" srcOrd="0" destOrd="0" presId="urn:microsoft.com/office/officeart/2005/8/layout/cycle4#1"/>
    <dgm:cxn modelId="{EA3EABD5-2D6B-449E-AF33-6649870DF276}" type="presParOf" srcId="{E0D288F9-FCA5-4CA4-AE0D-A38D608DC736}" destId="{ED4F8316-5D38-4087-A5C4-9D2F30B4723E}" srcOrd="1" destOrd="0" presId="urn:microsoft.com/office/officeart/2005/8/layout/cycle4#1"/>
    <dgm:cxn modelId="{0B8A2D07-661C-42C9-8A71-D43C575E7B9F}" type="presParOf" srcId="{E0D288F9-FCA5-4CA4-AE0D-A38D608DC736}" destId="{6D42FCB3-B620-48AC-BC03-54FCE8FF1AAA}" srcOrd="2" destOrd="0" presId="urn:microsoft.com/office/officeart/2005/8/layout/cycle4#1"/>
    <dgm:cxn modelId="{4803D7EA-F79F-4F28-BA2A-8B754CC8F32D}" type="presParOf" srcId="{E0D288F9-FCA5-4CA4-AE0D-A38D608DC736}" destId="{406E2A41-50AC-44C4-AD05-7C838773CC1F}" srcOrd="3" destOrd="0" presId="urn:microsoft.com/office/officeart/2005/8/layout/cycle4#1"/>
    <dgm:cxn modelId="{0ACFE835-4462-47E4-8F68-62CEE1D632C8}" type="presParOf" srcId="{E0D288F9-FCA5-4CA4-AE0D-A38D608DC736}" destId="{2E508964-C8B0-476F-B4AD-122B3D558329}" srcOrd="4" destOrd="0" presId="urn:microsoft.com/office/officeart/2005/8/layout/cycle4#1"/>
    <dgm:cxn modelId="{B72C628F-FC80-4959-9D69-E608BEF03C12}" type="presParOf" srcId="{8183F087-56D8-4A8D-AF66-6A818E948781}" destId="{6C48A486-7F73-4A2D-BD94-695C5E47888B}" srcOrd="2" destOrd="0" presId="urn:microsoft.com/office/officeart/2005/8/layout/cycle4#1"/>
    <dgm:cxn modelId="{4D9986D9-5DC2-47C5-A6FF-87B64A03EBE7}" type="presParOf" srcId="{8183F087-56D8-4A8D-AF66-6A818E948781}" destId="{3DC4542C-8F90-46D8-9176-406E32D380F2}" srcOrd="3" destOrd="0" presId="urn:microsoft.com/office/officeart/2005/8/layout/cycle4#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8E29FE-5CFB-4D43-8631-DD2F158AC87C}">
      <dsp:nvSpPr>
        <dsp:cNvPr id="0" name=""/>
        <dsp:cNvSpPr/>
      </dsp:nvSpPr>
      <dsp:spPr>
        <a:xfrm>
          <a:off x="0" y="318704"/>
          <a:ext cx="2798617" cy="1338750"/>
        </a:xfrm>
        <a:prstGeom prst="rect">
          <a:avLst/>
        </a:prstGeom>
        <a:solidFill>
          <a:schemeClr val="bg2">
            <a:lumMod val="20000"/>
            <a:lumOff val="80000"/>
          </a:schemeClr>
        </a:soli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z="300000"/>
      </dsp:spPr>
      <dsp:style>
        <a:lnRef idx="1">
          <a:schemeClr val="accent3"/>
        </a:lnRef>
        <a:fillRef idx="3">
          <a:schemeClr val="accent3"/>
        </a:fillRef>
        <a:effectRef idx="2">
          <a:schemeClr val="accent3"/>
        </a:effectRef>
        <a:fontRef idx="minor">
          <a:schemeClr val="lt1"/>
        </a:fontRef>
      </dsp:style>
      <dsp:txBody>
        <a:bodyPr spcFirstLastPara="0" vert="horz" wrap="square" lIns="217204" tIns="354076" rIns="217204" bIns="99568"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smtClean="0">
              <a:solidFill>
                <a:schemeClr val="tx1"/>
              </a:solidFill>
              <a:latin typeface="Calibri" pitchFamily="34" charset="0"/>
              <a:cs typeface="Calibri" pitchFamily="34" charset="0"/>
            </a:rPr>
            <a:t>Portfolio &amp; Asset management</a:t>
          </a:r>
          <a:endParaRPr lang="en-US" sz="1400" b="0" kern="1200" dirty="0">
            <a:solidFill>
              <a:schemeClr val="tx1"/>
            </a:solidFill>
            <a:latin typeface="Calibri" pitchFamily="34" charset="0"/>
            <a:cs typeface="Calibri" pitchFamily="34" charset="0"/>
          </a:endParaRPr>
        </a:p>
        <a:p>
          <a:pPr marL="114300" lvl="1" indent="-114300" algn="l" defTabSz="622300">
            <a:lnSpc>
              <a:spcPct val="90000"/>
            </a:lnSpc>
            <a:spcBef>
              <a:spcPct val="0"/>
            </a:spcBef>
            <a:spcAft>
              <a:spcPct val="15000"/>
            </a:spcAft>
            <a:buChar char="••"/>
          </a:pPr>
          <a:r>
            <a:rPr lang="en-US" sz="1400" b="0" kern="1200" dirty="0" smtClean="0">
              <a:solidFill>
                <a:schemeClr val="tx1"/>
              </a:solidFill>
              <a:latin typeface="Calibri" pitchFamily="34" charset="0"/>
              <a:cs typeface="Calibri" pitchFamily="34" charset="0"/>
            </a:rPr>
            <a:t>Fund management</a:t>
          </a:r>
          <a:endParaRPr lang="en-US" sz="1400" b="0" kern="1200" dirty="0">
            <a:solidFill>
              <a:schemeClr val="tx1"/>
            </a:solidFill>
            <a:latin typeface="Calibri" pitchFamily="34" charset="0"/>
            <a:cs typeface="Calibri" pitchFamily="34" charset="0"/>
          </a:endParaRPr>
        </a:p>
        <a:p>
          <a:pPr marL="114300" lvl="1" indent="-114300" algn="l" defTabSz="622300">
            <a:lnSpc>
              <a:spcPct val="90000"/>
            </a:lnSpc>
            <a:spcBef>
              <a:spcPct val="0"/>
            </a:spcBef>
            <a:spcAft>
              <a:spcPct val="15000"/>
            </a:spcAft>
            <a:buChar char="••"/>
          </a:pPr>
          <a:r>
            <a:rPr lang="en-US" sz="1400" b="0" kern="1200" dirty="0" smtClean="0">
              <a:solidFill>
                <a:schemeClr val="tx1"/>
              </a:solidFill>
              <a:latin typeface="Calibri" pitchFamily="34" charset="0"/>
              <a:cs typeface="Calibri" pitchFamily="34" charset="0"/>
            </a:rPr>
            <a:t>Sukuk management</a:t>
          </a:r>
          <a:endParaRPr lang="en-US" sz="1400" b="0" kern="1200" dirty="0">
            <a:solidFill>
              <a:schemeClr val="tx1"/>
            </a:solidFill>
            <a:latin typeface="Calibri" pitchFamily="34" charset="0"/>
            <a:cs typeface="Calibri" pitchFamily="34" charset="0"/>
          </a:endParaRPr>
        </a:p>
        <a:p>
          <a:pPr marL="114300" lvl="1" indent="-114300" algn="l" defTabSz="622300">
            <a:lnSpc>
              <a:spcPct val="90000"/>
            </a:lnSpc>
            <a:spcBef>
              <a:spcPct val="0"/>
            </a:spcBef>
            <a:spcAft>
              <a:spcPct val="15000"/>
            </a:spcAft>
            <a:buChar char="••"/>
          </a:pPr>
          <a:r>
            <a:rPr lang="en-US" sz="1400" b="0" kern="1200" dirty="0" smtClean="0">
              <a:solidFill>
                <a:schemeClr val="tx1"/>
              </a:solidFill>
              <a:latin typeface="Calibri" pitchFamily="34" charset="0"/>
              <a:cs typeface="Calibri" pitchFamily="34" charset="0"/>
            </a:rPr>
            <a:t>Private equity</a:t>
          </a:r>
          <a:endParaRPr lang="en-US" sz="1400" b="0" kern="1200" dirty="0">
            <a:solidFill>
              <a:schemeClr val="tx1"/>
            </a:solidFill>
            <a:latin typeface="Calibri" pitchFamily="34" charset="0"/>
            <a:cs typeface="Calibri" pitchFamily="34" charset="0"/>
          </a:endParaRPr>
        </a:p>
      </dsp:txBody>
      <dsp:txXfrm>
        <a:off x="0" y="318704"/>
        <a:ext cx="2798617" cy="1338750"/>
      </dsp:txXfrm>
    </dsp:sp>
    <dsp:sp modelId="{FF57FF3D-F80B-4532-A7B4-4E29C406AB40}">
      <dsp:nvSpPr>
        <dsp:cNvPr id="0" name=""/>
        <dsp:cNvSpPr/>
      </dsp:nvSpPr>
      <dsp:spPr>
        <a:xfrm>
          <a:off x="139930" y="67784"/>
          <a:ext cx="1959032" cy="501840"/>
        </a:xfrm>
        <a:prstGeom prst="roundRect">
          <a:avLst/>
        </a:prstGeom>
        <a:solidFill>
          <a:srgbClr val="FFC000"/>
        </a:soli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74047" tIns="0" rIns="74047" bIns="0" numCol="1" spcCol="1270" anchor="ctr" anchorCtr="0">
          <a:noAutofit/>
        </a:bodyPr>
        <a:lstStyle/>
        <a:p>
          <a:pPr lvl="0" algn="l" defTabSz="755650">
            <a:lnSpc>
              <a:spcPct val="90000"/>
            </a:lnSpc>
            <a:spcBef>
              <a:spcPct val="0"/>
            </a:spcBef>
            <a:spcAft>
              <a:spcPct val="35000"/>
            </a:spcAft>
          </a:pPr>
          <a:r>
            <a:rPr lang="en-US" sz="1700" b="1" kern="1200" dirty="0" smtClean="0">
              <a:latin typeface="Calibri" pitchFamily="34" charset="0"/>
              <a:cs typeface="Calibri" pitchFamily="34" charset="0"/>
            </a:rPr>
            <a:t>Investment </a:t>
          </a:r>
          <a:endParaRPr lang="en-US" sz="1700" b="1" kern="1200" dirty="0">
            <a:latin typeface="Calibri" pitchFamily="34" charset="0"/>
            <a:cs typeface="Calibri" pitchFamily="34" charset="0"/>
          </a:endParaRPr>
        </a:p>
      </dsp:txBody>
      <dsp:txXfrm>
        <a:off x="164428" y="92282"/>
        <a:ext cx="1910036" cy="452844"/>
      </dsp:txXfrm>
    </dsp:sp>
    <dsp:sp modelId="{1C64ADF6-6D5C-4E16-9E16-4FADCFF4BB47}">
      <dsp:nvSpPr>
        <dsp:cNvPr id="0" name=""/>
        <dsp:cNvSpPr/>
      </dsp:nvSpPr>
      <dsp:spPr>
        <a:xfrm>
          <a:off x="0" y="2000175"/>
          <a:ext cx="2798617" cy="428400"/>
        </a:xfrm>
        <a:prstGeom prst="rect">
          <a:avLst/>
        </a:prstGeom>
        <a:solidFill>
          <a:schemeClr val="bg2">
            <a:lumMod val="20000"/>
            <a:lumOff val="80000"/>
          </a:schemeClr>
        </a:soli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z="300000"/>
      </dsp:spPr>
      <dsp:style>
        <a:lnRef idx="1">
          <a:schemeClr val="accent3"/>
        </a:lnRef>
        <a:fillRef idx="3">
          <a:schemeClr val="accent3"/>
        </a:fillRef>
        <a:effectRef idx="2">
          <a:schemeClr val="accent3"/>
        </a:effectRef>
        <a:fontRef idx="minor">
          <a:schemeClr val="lt1"/>
        </a:fontRef>
      </dsp:style>
      <dsp:txBody>
        <a:bodyPr spcFirstLastPara="0" vert="horz" wrap="square" lIns="217204" tIns="354076" rIns="217204" bIns="99568" numCol="1" spcCol="1270" anchor="t" anchorCtr="0">
          <a:noAutofit/>
        </a:bodyPr>
        <a:lstStyle/>
        <a:p>
          <a:pPr marL="114300" lvl="1" indent="-114300" algn="l" defTabSz="622300">
            <a:lnSpc>
              <a:spcPct val="90000"/>
            </a:lnSpc>
            <a:spcBef>
              <a:spcPct val="0"/>
            </a:spcBef>
            <a:spcAft>
              <a:spcPct val="15000"/>
            </a:spcAft>
            <a:buChar char="••"/>
          </a:pPr>
          <a:endParaRPr lang="en-US" sz="1400" b="0" kern="1200" dirty="0">
            <a:solidFill>
              <a:schemeClr val="tx1"/>
            </a:solidFill>
            <a:latin typeface="Calibri" pitchFamily="34" charset="0"/>
            <a:cs typeface="Calibri" pitchFamily="34" charset="0"/>
          </a:endParaRPr>
        </a:p>
      </dsp:txBody>
      <dsp:txXfrm>
        <a:off x="0" y="2000175"/>
        <a:ext cx="2798617" cy="428400"/>
      </dsp:txXfrm>
    </dsp:sp>
    <dsp:sp modelId="{4684B1AA-AA73-4D9A-A4BE-A9007EC31574}">
      <dsp:nvSpPr>
        <dsp:cNvPr id="0" name=""/>
        <dsp:cNvSpPr/>
      </dsp:nvSpPr>
      <dsp:spPr>
        <a:xfrm>
          <a:off x="139930" y="1749255"/>
          <a:ext cx="1959032" cy="501840"/>
        </a:xfrm>
        <a:prstGeom prst="roundRect">
          <a:avLst/>
        </a:prstGeom>
        <a:solidFill>
          <a:srgbClr val="FFC000"/>
        </a:soli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74047" tIns="0" rIns="74047" bIns="0" numCol="1" spcCol="1270" anchor="ctr" anchorCtr="0">
          <a:noAutofit/>
        </a:bodyPr>
        <a:lstStyle/>
        <a:p>
          <a:pPr lvl="0" algn="l" defTabSz="755650">
            <a:lnSpc>
              <a:spcPct val="90000"/>
            </a:lnSpc>
            <a:spcBef>
              <a:spcPct val="0"/>
            </a:spcBef>
            <a:spcAft>
              <a:spcPct val="35000"/>
            </a:spcAft>
          </a:pPr>
          <a:r>
            <a:rPr lang="en-US" sz="1700" b="1" kern="1200" dirty="0" smtClean="0">
              <a:latin typeface="Calibri" pitchFamily="34" charset="0"/>
              <a:cs typeface="Calibri" pitchFamily="34" charset="0"/>
            </a:rPr>
            <a:t>Islamic Financing </a:t>
          </a:r>
          <a:endParaRPr lang="en-US" sz="1700" b="1" kern="1200" dirty="0">
            <a:latin typeface="Calibri" pitchFamily="34" charset="0"/>
            <a:cs typeface="Calibri" pitchFamily="34" charset="0"/>
          </a:endParaRPr>
        </a:p>
      </dsp:txBody>
      <dsp:txXfrm>
        <a:off x="164428" y="1773753"/>
        <a:ext cx="1910036" cy="452844"/>
      </dsp:txXfrm>
    </dsp:sp>
    <dsp:sp modelId="{95D67E46-3A85-4A36-A36C-0AE334F30CDC}">
      <dsp:nvSpPr>
        <dsp:cNvPr id="0" name=""/>
        <dsp:cNvSpPr/>
      </dsp:nvSpPr>
      <dsp:spPr>
        <a:xfrm>
          <a:off x="0" y="2771295"/>
          <a:ext cx="2798617" cy="428400"/>
        </a:xfrm>
        <a:prstGeom prst="rect">
          <a:avLst/>
        </a:prstGeom>
        <a:solidFill>
          <a:schemeClr val="bg2">
            <a:lumMod val="20000"/>
            <a:lumOff val="80000"/>
          </a:schemeClr>
        </a:soli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z="300000"/>
      </dsp:spPr>
      <dsp:style>
        <a:lnRef idx="1">
          <a:schemeClr val="accent3"/>
        </a:lnRef>
        <a:fillRef idx="3">
          <a:schemeClr val="accent3"/>
        </a:fillRef>
        <a:effectRef idx="2">
          <a:schemeClr val="accent3"/>
        </a:effectRef>
        <a:fontRef idx="minor">
          <a:schemeClr val="lt1"/>
        </a:fontRef>
      </dsp:style>
      <dsp:txBody>
        <a:bodyPr spcFirstLastPara="0" vert="horz" wrap="square" lIns="217204" tIns="354076" rIns="217204" bIns="99568" numCol="1" spcCol="1270" anchor="t" anchorCtr="0">
          <a:noAutofit/>
        </a:bodyPr>
        <a:lstStyle/>
        <a:p>
          <a:pPr marL="114300" lvl="1" indent="-114300" algn="l" defTabSz="622300">
            <a:lnSpc>
              <a:spcPct val="90000"/>
            </a:lnSpc>
            <a:spcBef>
              <a:spcPct val="0"/>
            </a:spcBef>
            <a:spcAft>
              <a:spcPct val="15000"/>
            </a:spcAft>
            <a:buChar char="••"/>
          </a:pPr>
          <a:endParaRPr lang="en-US" sz="1400" b="0" kern="1200" dirty="0">
            <a:solidFill>
              <a:schemeClr val="tx1"/>
            </a:solidFill>
            <a:latin typeface="Calibri" pitchFamily="34" charset="0"/>
            <a:cs typeface="Calibri" pitchFamily="34" charset="0"/>
          </a:endParaRPr>
        </a:p>
      </dsp:txBody>
      <dsp:txXfrm>
        <a:off x="0" y="2771295"/>
        <a:ext cx="2798617" cy="428400"/>
      </dsp:txXfrm>
    </dsp:sp>
    <dsp:sp modelId="{FC47576A-AE92-4464-8FAC-123642257601}">
      <dsp:nvSpPr>
        <dsp:cNvPr id="0" name=""/>
        <dsp:cNvSpPr/>
      </dsp:nvSpPr>
      <dsp:spPr>
        <a:xfrm>
          <a:off x="139930" y="2520375"/>
          <a:ext cx="1959032" cy="501840"/>
        </a:xfrm>
        <a:prstGeom prst="roundRect">
          <a:avLst/>
        </a:prstGeom>
        <a:solidFill>
          <a:srgbClr val="FFC000"/>
        </a:soli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74047" tIns="0" rIns="74047" bIns="0" numCol="1" spcCol="1270" anchor="ctr" anchorCtr="0">
          <a:noAutofit/>
        </a:bodyPr>
        <a:lstStyle/>
        <a:p>
          <a:pPr lvl="0" algn="l" defTabSz="755650">
            <a:lnSpc>
              <a:spcPct val="90000"/>
            </a:lnSpc>
            <a:spcBef>
              <a:spcPct val="0"/>
            </a:spcBef>
            <a:spcAft>
              <a:spcPct val="35000"/>
            </a:spcAft>
          </a:pPr>
          <a:r>
            <a:rPr lang="en-US" sz="1700" b="1" kern="1200" dirty="0" smtClean="0">
              <a:latin typeface="Calibri" pitchFamily="34" charset="0"/>
              <a:cs typeface="Calibri" pitchFamily="34" charset="0"/>
            </a:rPr>
            <a:t>Islamic Treasury </a:t>
          </a:r>
          <a:endParaRPr lang="en-US" sz="1700" b="1" kern="1200" dirty="0">
            <a:latin typeface="Calibri" pitchFamily="34" charset="0"/>
            <a:cs typeface="Calibri" pitchFamily="34" charset="0"/>
          </a:endParaRPr>
        </a:p>
      </dsp:txBody>
      <dsp:txXfrm>
        <a:off x="164428" y="2544873"/>
        <a:ext cx="1910036" cy="452844"/>
      </dsp:txXfrm>
    </dsp:sp>
    <dsp:sp modelId="{C5130A71-A387-4D0D-BECE-196A4DC4A8D3}">
      <dsp:nvSpPr>
        <dsp:cNvPr id="0" name=""/>
        <dsp:cNvSpPr/>
      </dsp:nvSpPr>
      <dsp:spPr>
        <a:xfrm>
          <a:off x="0" y="3542415"/>
          <a:ext cx="2798617" cy="428400"/>
        </a:xfrm>
        <a:prstGeom prst="rect">
          <a:avLst/>
        </a:prstGeom>
        <a:solidFill>
          <a:schemeClr val="bg2">
            <a:lumMod val="20000"/>
            <a:lumOff val="80000"/>
          </a:schemeClr>
        </a:soli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z="300000"/>
      </dsp:spPr>
      <dsp:style>
        <a:lnRef idx="1">
          <a:schemeClr val="accent3"/>
        </a:lnRef>
        <a:fillRef idx="3">
          <a:schemeClr val="accent3"/>
        </a:fillRef>
        <a:effectRef idx="2">
          <a:schemeClr val="accent3"/>
        </a:effectRef>
        <a:fontRef idx="minor">
          <a:schemeClr val="lt1"/>
        </a:fontRef>
      </dsp:style>
    </dsp:sp>
    <dsp:sp modelId="{4BA28948-9862-4635-80EA-699B7594CD00}">
      <dsp:nvSpPr>
        <dsp:cNvPr id="0" name=""/>
        <dsp:cNvSpPr/>
      </dsp:nvSpPr>
      <dsp:spPr>
        <a:xfrm>
          <a:off x="139930" y="3291495"/>
          <a:ext cx="1959032" cy="501840"/>
        </a:xfrm>
        <a:prstGeom prst="roundRect">
          <a:avLst/>
        </a:prstGeom>
        <a:solidFill>
          <a:srgbClr val="FFC000"/>
        </a:soli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74047" tIns="0" rIns="74047" bIns="0" numCol="1" spcCol="1270" anchor="ctr" anchorCtr="0">
          <a:noAutofit/>
        </a:bodyPr>
        <a:lstStyle/>
        <a:p>
          <a:pPr lvl="0" algn="l" defTabSz="755650">
            <a:lnSpc>
              <a:spcPct val="90000"/>
            </a:lnSpc>
            <a:spcBef>
              <a:spcPct val="0"/>
            </a:spcBef>
            <a:spcAft>
              <a:spcPct val="35000"/>
            </a:spcAft>
          </a:pPr>
          <a:r>
            <a:rPr lang="en-US" sz="1700" b="1" kern="1200" dirty="0" smtClean="0">
              <a:latin typeface="Calibri" pitchFamily="34" charset="0"/>
              <a:cs typeface="Calibri" pitchFamily="34" charset="0"/>
            </a:rPr>
            <a:t>General Ledger</a:t>
          </a:r>
          <a:endParaRPr lang="en-US" sz="1700" b="1" kern="1200" dirty="0">
            <a:latin typeface="Calibri" pitchFamily="34" charset="0"/>
            <a:cs typeface="Calibri" pitchFamily="34" charset="0"/>
          </a:endParaRPr>
        </a:p>
      </dsp:txBody>
      <dsp:txXfrm>
        <a:off x="164428" y="3315993"/>
        <a:ext cx="1910036" cy="45284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463F7-A020-40FD-B693-F1594520B203}">
      <dsp:nvSpPr>
        <dsp:cNvPr id="0" name=""/>
        <dsp:cNvSpPr/>
      </dsp:nvSpPr>
      <dsp:spPr>
        <a:xfrm>
          <a:off x="43220" y="407036"/>
          <a:ext cx="3734989" cy="960103"/>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3"/>
        </a:lnRef>
        <a:fillRef idx="3">
          <a:schemeClr val="accent3"/>
        </a:fillRef>
        <a:effectRef idx="2">
          <a:schemeClr val="accent3"/>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solidFill>
                <a:schemeClr val="tx1"/>
              </a:solidFill>
              <a:latin typeface="Calibri" pitchFamily="34" charset="0"/>
              <a:cs typeface="Calibri" pitchFamily="34" charset="0"/>
            </a:rPr>
            <a:t>Asset Rating</a:t>
          </a:r>
          <a:endParaRPr lang="en-US" sz="1600" kern="1200" dirty="0">
            <a:solidFill>
              <a:schemeClr val="tx1"/>
            </a:solidFill>
            <a:latin typeface="Calibri" pitchFamily="34" charset="0"/>
            <a:cs typeface="Calibri" pitchFamily="34" charset="0"/>
          </a:endParaRPr>
        </a:p>
      </dsp:txBody>
      <dsp:txXfrm>
        <a:off x="71340" y="435156"/>
        <a:ext cx="2334830" cy="903863"/>
      </dsp:txXfrm>
    </dsp:sp>
    <dsp:sp modelId="{A473DDD0-8F83-4B40-A344-F42D43B8B6C7}">
      <dsp:nvSpPr>
        <dsp:cNvPr id="0" name=""/>
        <dsp:cNvSpPr/>
      </dsp:nvSpPr>
      <dsp:spPr>
        <a:xfrm>
          <a:off x="380405" y="1483160"/>
          <a:ext cx="3734989" cy="960103"/>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3"/>
        </a:lnRef>
        <a:fillRef idx="3">
          <a:schemeClr val="accent3"/>
        </a:fillRef>
        <a:effectRef idx="2">
          <a:schemeClr val="accent3"/>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solidFill>
                <a:schemeClr val="tx1"/>
              </a:solidFill>
              <a:latin typeface="Calibri" pitchFamily="34" charset="0"/>
              <a:cs typeface="Calibri" pitchFamily="34" charset="0"/>
            </a:rPr>
            <a:t>Select Financial Product</a:t>
          </a:r>
          <a:endParaRPr lang="en-US" sz="1600" kern="1200" dirty="0">
            <a:solidFill>
              <a:schemeClr val="tx1"/>
            </a:solidFill>
            <a:latin typeface="Calibri" pitchFamily="34" charset="0"/>
            <a:cs typeface="Calibri" pitchFamily="34" charset="0"/>
          </a:endParaRPr>
        </a:p>
      </dsp:txBody>
      <dsp:txXfrm>
        <a:off x="408525" y="1511280"/>
        <a:ext cx="2493191" cy="903863"/>
      </dsp:txXfrm>
    </dsp:sp>
    <dsp:sp modelId="{EADDB7DB-7962-4BBC-9AAB-253754BEE969}">
      <dsp:nvSpPr>
        <dsp:cNvPr id="0" name=""/>
        <dsp:cNvSpPr/>
      </dsp:nvSpPr>
      <dsp:spPr>
        <a:xfrm>
          <a:off x="717590" y="2590799"/>
          <a:ext cx="3734989" cy="960103"/>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3"/>
        </a:lnRef>
        <a:fillRef idx="3">
          <a:schemeClr val="accent3"/>
        </a:fillRef>
        <a:effectRef idx="2">
          <a:schemeClr val="accent3"/>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solidFill>
                <a:schemeClr val="tx1"/>
              </a:solidFill>
              <a:latin typeface="Calibri" pitchFamily="34" charset="0"/>
              <a:cs typeface="Calibri" pitchFamily="34" charset="0"/>
            </a:rPr>
            <a:t>Asset Selection + Coverage%</a:t>
          </a:r>
          <a:endParaRPr lang="en-US" sz="1600" kern="1200" dirty="0">
            <a:solidFill>
              <a:schemeClr val="tx1"/>
            </a:solidFill>
            <a:latin typeface="Calibri" pitchFamily="34" charset="0"/>
            <a:cs typeface="Calibri" pitchFamily="34" charset="0"/>
          </a:endParaRPr>
        </a:p>
      </dsp:txBody>
      <dsp:txXfrm>
        <a:off x="745710" y="2618919"/>
        <a:ext cx="2493191" cy="903863"/>
      </dsp:txXfrm>
    </dsp:sp>
    <dsp:sp modelId="{DFF593A7-08DA-4F61-93D0-133470DBE407}">
      <dsp:nvSpPr>
        <dsp:cNvPr id="0" name=""/>
        <dsp:cNvSpPr/>
      </dsp:nvSpPr>
      <dsp:spPr>
        <a:xfrm>
          <a:off x="2945619" y="1021778"/>
          <a:ext cx="875810" cy="875810"/>
        </a:xfrm>
        <a:prstGeom prst="downArrow">
          <a:avLst>
            <a:gd name="adj1" fmla="val 55000"/>
            <a:gd name="adj2" fmla="val 45000"/>
          </a:avLst>
        </a:prstGeom>
        <a:solidFill>
          <a:srgbClr val="FFC000">
            <a:alpha val="90000"/>
          </a:srgbClr>
        </a:solidFill>
        <a:ln w="9525" cap="flat" cmpd="sng" algn="ctr">
          <a:solidFill>
            <a:schemeClr val="accent2">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3142676" y="1021778"/>
        <a:ext cx="481696" cy="659047"/>
      </dsp:txXfrm>
    </dsp:sp>
    <dsp:sp modelId="{16807B50-3254-472E-AE6F-51B5E1DDEAE7}">
      <dsp:nvSpPr>
        <dsp:cNvPr id="0" name=""/>
        <dsp:cNvSpPr/>
      </dsp:nvSpPr>
      <dsp:spPr>
        <a:xfrm>
          <a:off x="3282804" y="2095991"/>
          <a:ext cx="875810" cy="875810"/>
        </a:xfrm>
        <a:prstGeom prst="downArrow">
          <a:avLst>
            <a:gd name="adj1" fmla="val 55000"/>
            <a:gd name="adj2" fmla="val 45000"/>
          </a:avLst>
        </a:prstGeom>
        <a:solidFill>
          <a:srgbClr val="FFC000">
            <a:alpha val="90000"/>
          </a:srgbClr>
        </a:solidFill>
        <a:ln w="9525" cap="flat" cmpd="sng" algn="ctr">
          <a:solidFill>
            <a:schemeClr val="accent2">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3479861" y="2095991"/>
        <a:ext cx="481696" cy="65904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E08BE-4EA3-4C4C-85B2-1A958741A012}">
      <dsp:nvSpPr>
        <dsp:cNvPr id="0" name=""/>
        <dsp:cNvSpPr/>
      </dsp:nvSpPr>
      <dsp:spPr>
        <a:xfrm rot="10800000">
          <a:off x="3249025" y="0"/>
          <a:ext cx="3235971" cy="864577"/>
        </a:xfrm>
        <a:prstGeom prst="nonIsoscelesTrapezoid">
          <a:avLst>
            <a:gd name="adj1" fmla="val 0"/>
            <a:gd name="adj2" fmla="val 54643"/>
          </a:avLst>
        </a:prstGeom>
        <a:solidFill>
          <a:srgbClr val="FFC000">
            <a:alpha val="90000"/>
          </a:srgb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114300" lvl="1" indent="-114300" algn="l" defTabSz="533400">
            <a:lnSpc>
              <a:spcPct val="90000"/>
            </a:lnSpc>
            <a:spcBef>
              <a:spcPct val="0"/>
            </a:spcBef>
            <a:spcAft>
              <a:spcPct val="15000"/>
            </a:spcAft>
            <a:buChar char="••"/>
          </a:pPr>
          <a:r>
            <a:rPr lang="en-US" sz="1200" b="0" kern="1200" dirty="0" smtClean="0">
              <a:latin typeface="Calibri" pitchFamily="34" charset="0"/>
              <a:cs typeface="Calibri" pitchFamily="34" charset="0"/>
            </a:rPr>
            <a:t> Individual</a:t>
          </a:r>
          <a:endParaRPr lang="en-US" sz="1200" b="0" kern="1200" dirty="0">
            <a:latin typeface="Calibri" pitchFamily="34" charset="0"/>
            <a:cs typeface="Calibri" pitchFamily="34" charset="0"/>
          </a:endParaRPr>
        </a:p>
        <a:p>
          <a:pPr marL="114300" lvl="1" indent="-114300" algn="l" defTabSz="533400">
            <a:lnSpc>
              <a:spcPct val="90000"/>
            </a:lnSpc>
            <a:spcBef>
              <a:spcPct val="0"/>
            </a:spcBef>
            <a:spcAft>
              <a:spcPct val="15000"/>
            </a:spcAft>
            <a:buChar char="••"/>
          </a:pPr>
          <a:r>
            <a:rPr lang="en-US" sz="1200" b="0" kern="1200" dirty="0" smtClean="0">
              <a:latin typeface="Calibri" pitchFamily="34" charset="0"/>
              <a:cs typeface="Calibri" pitchFamily="34" charset="0"/>
            </a:rPr>
            <a:t>Committee (Assembled/Circulating)</a:t>
          </a:r>
          <a:endParaRPr lang="en-US" sz="1200" b="0" kern="1200" dirty="0">
            <a:latin typeface="Calibri" pitchFamily="34" charset="0"/>
            <a:cs typeface="Calibri" pitchFamily="34" charset="0"/>
          </a:endParaRPr>
        </a:p>
      </dsp:txBody>
      <dsp:txXfrm rot="10800000">
        <a:off x="3599740" y="0"/>
        <a:ext cx="2836681" cy="864577"/>
      </dsp:txXfrm>
    </dsp:sp>
    <dsp:sp modelId="{E8443BD6-5B47-4A44-8E29-450B2E8E5315}">
      <dsp:nvSpPr>
        <dsp:cNvPr id="0" name=""/>
        <dsp:cNvSpPr/>
      </dsp:nvSpPr>
      <dsp:spPr>
        <a:xfrm>
          <a:off x="1999314" y="0"/>
          <a:ext cx="1243669" cy="1066800"/>
        </a:xfrm>
        <a:prstGeom prst="trapezoid">
          <a:avLst>
            <a:gd name="adj" fmla="val 54643"/>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latin typeface="Calibri" pitchFamily="34" charset="0"/>
              <a:cs typeface="Calibri" pitchFamily="34" charset="0"/>
            </a:rPr>
            <a:t>Assign </a:t>
          </a:r>
        </a:p>
        <a:p>
          <a:pPr lvl="0" algn="ctr" defTabSz="533400">
            <a:lnSpc>
              <a:spcPct val="90000"/>
            </a:lnSpc>
            <a:spcBef>
              <a:spcPct val="0"/>
            </a:spcBef>
            <a:spcAft>
              <a:spcPct val="35000"/>
            </a:spcAft>
          </a:pPr>
          <a:r>
            <a:rPr lang="en-US" sz="1200" b="1" kern="1200" dirty="0" smtClean="0">
              <a:latin typeface="Calibri" pitchFamily="34" charset="0"/>
              <a:cs typeface="Calibri" pitchFamily="34" charset="0"/>
            </a:rPr>
            <a:t>Decision Making</a:t>
          </a:r>
          <a:endParaRPr lang="en-US" sz="1200" b="1" kern="1200" dirty="0">
            <a:latin typeface="Calibri" pitchFamily="34" charset="0"/>
            <a:cs typeface="Calibri" pitchFamily="34" charset="0"/>
          </a:endParaRPr>
        </a:p>
      </dsp:txBody>
      <dsp:txXfrm>
        <a:off x="1999314" y="0"/>
        <a:ext cx="1243669" cy="1066800"/>
      </dsp:txXfrm>
    </dsp:sp>
    <dsp:sp modelId="{BDBA062A-6BD1-45ED-90B7-3686DFD03AB5}">
      <dsp:nvSpPr>
        <dsp:cNvPr id="0" name=""/>
        <dsp:cNvSpPr/>
      </dsp:nvSpPr>
      <dsp:spPr>
        <a:xfrm rot="10800000">
          <a:off x="3804274" y="1219197"/>
          <a:ext cx="2763448" cy="805551"/>
        </a:xfrm>
        <a:prstGeom prst="nonIsoscelesTrapezoid">
          <a:avLst>
            <a:gd name="adj1" fmla="val 0"/>
            <a:gd name="adj2" fmla="val 54643"/>
          </a:avLst>
        </a:prstGeom>
        <a:solidFill>
          <a:srgbClr val="FFC000">
            <a:alpha val="90000"/>
          </a:srgb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114300" lvl="1" indent="-114300" algn="l" defTabSz="533400">
            <a:lnSpc>
              <a:spcPct val="90000"/>
            </a:lnSpc>
            <a:spcBef>
              <a:spcPct val="0"/>
            </a:spcBef>
            <a:spcAft>
              <a:spcPct val="15000"/>
            </a:spcAft>
            <a:buChar char="••"/>
          </a:pPr>
          <a:r>
            <a:rPr lang="en-US" sz="1200" b="0" kern="1200" dirty="0" smtClean="0">
              <a:latin typeface="Calibri" pitchFamily="34" charset="0"/>
              <a:cs typeface="Calibri" pitchFamily="34" charset="0"/>
            </a:rPr>
            <a:t>Review Only </a:t>
          </a:r>
          <a:endParaRPr lang="en-US" sz="1200" b="0" kern="1200" dirty="0">
            <a:latin typeface="Calibri" pitchFamily="34" charset="0"/>
            <a:cs typeface="Calibri" pitchFamily="34" charset="0"/>
          </a:endParaRPr>
        </a:p>
        <a:p>
          <a:pPr marL="114300" lvl="1" indent="-114300" algn="l" defTabSz="533400">
            <a:lnSpc>
              <a:spcPct val="90000"/>
            </a:lnSpc>
            <a:spcBef>
              <a:spcPct val="0"/>
            </a:spcBef>
            <a:spcAft>
              <a:spcPct val="15000"/>
            </a:spcAft>
            <a:buChar char="••"/>
          </a:pPr>
          <a:r>
            <a:rPr lang="en-US" sz="1200" b="0" kern="1200" dirty="0" smtClean="0">
              <a:latin typeface="Calibri" pitchFamily="34" charset="0"/>
              <a:cs typeface="Calibri" pitchFamily="34" charset="0"/>
            </a:rPr>
            <a:t>Decision</a:t>
          </a:r>
          <a:endParaRPr lang="en-US" sz="1200" b="0" kern="1200" dirty="0">
            <a:latin typeface="Calibri" pitchFamily="34" charset="0"/>
            <a:cs typeface="Calibri" pitchFamily="34" charset="0"/>
          </a:endParaRPr>
        </a:p>
      </dsp:txBody>
      <dsp:txXfrm rot="10800000">
        <a:off x="4146078" y="1219197"/>
        <a:ext cx="2374923" cy="805551"/>
      </dsp:txXfrm>
    </dsp:sp>
    <dsp:sp modelId="{8B52F8C0-82D4-49D5-8532-EE2B50FDD756}">
      <dsp:nvSpPr>
        <dsp:cNvPr id="0" name=""/>
        <dsp:cNvSpPr/>
      </dsp:nvSpPr>
      <dsp:spPr>
        <a:xfrm>
          <a:off x="1390934" y="1066800"/>
          <a:ext cx="2487362" cy="1066800"/>
        </a:xfrm>
        <a:prstGeom prst="trapezoid">
          <a:avLst>
            <a:gd name="adj" fmla="val 54643"/>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latin typeface="Calibri" pitchFamily="34" charset="0"/>
              <a:cs typeface="Calibri" pitchFamily="34" charset="0"/>
            </a:rPr>
            <a:t>Define Number of Nodes per Approval Work Flow</a:t>
          </a:r>
          <a:endParaRPr lang="en-US" sz="1200" b="1" kern="1200" dirty="0">
            <a:latin typeface="Calibri" pitchFamily="34" charset="0"/>
            <a:cs typeface="Calibri" pitchFamily="34" charset="0"/>
          </a:endParaRPr>
        </a:p>
      </dsp:txBody>
      <dsp:txXfrm>
        <a:off x="1826222" y="1066800"/>
        <a:ext cx="1616785" cy="1066800"/>
      </dsp:txXfrm>
    </dsp:sp>
    <dsp:sp modelId="{09625784-D78C-4532-922A-014FD66EFD90}">
      <dsp:nvSpPr>
        <dsp:cNvPr id="0" name=""/>
        <dsp:cNvSpPr/>
      </dsp:nvSpPr>
      <dsp:spPr>
        <a:xfrm rot="10800000">
          <a:off x="4356020" y="2351317"/>
          <a:ext cx="2293675" cy="762004"/>
        </a:xfrm>
        <a:prstGeom prst="nonIsoscelesTrapezoid">
          <a:avLst>
            <a:gd name="adj1" fmla="val 0"/>
            <a:gd name="adj2" fmla="val 54643"/>
          </a:avLst>
        </a:prstGeom>
        <a:solidFill>
          <a:srgbClr val="FFC000">
            <a:alpha val="90000"/>
          </a:srgb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114300" lvl="1" indent="-114300" algn="l" defTabSz="533400">
            <a:lnSpc>
              <a:spcPct val="90000"/>
            </a:lnSpc>
            <a:spcBef>
              <a:spcPct val="0"/>
            </a:spcBef>
            <a:spcAft>
              <a:spcPct val="15000"/>
            </a:spcAft>
            <a:buChar char="••"/>
          </a:pPr>
          <a:r>
            <a:rPr lang="en-US" sz="1200" b="0" kern="1200" dirty="0" smtClean="0">
              <a:latin typeface="Calibri" pitchFamily="34" charset="0"/>
              <a:cs typeface="Calibri" pitchFamily="34" charset="0"/>
            </a:rPr>
            <a:t>Retail</a:t>
          </a:r>
          <a:endParaRPr lang="en-US" sz="1200" b="0" kern="1200" dirty="0">
            <a:latin typeface="Calibri" pitchFamily="34" charset="0"/>
            <a:cs typeface="Calibri" pitchFamily="34" charset="0"/>
          </a:endParaRPr>
        </a:p>
        <a:p>
          <a:pPr marL="114300" lvl="1" indent="-114300" algn="l" defTabSz="533400">
            <a:lnSpc>
              <a:spcPct val="90000"/>
            </a:lnSpc>
            <a:spcBef>
              <a:spcPct val="0"/>
            </a:spcBef>
            <a:spcAft>
              <a:spcPct val="15000"/>
            </a:spcAft>
            <a:buChar char="••"/>
          </a:pPr>
          <a:r>
            <a:rPr lang="en-US" sz="1200" b="0" kern="1200" dirty="0" smtClean="0">
              <a:latin typeface="Calibri" pitchFamily="34" charset="0"/>
              <a:cs typeface="Calibri" pitchFamily="34" charset="0"/>
            </a:rPr>
            <a:t>Corporate</a:t>
          </a:r>
          <a:endParaRPr lang="en-US" sz="1200" b="0" kern="1200" dirty="0">
            <a:latin typeface="Calibri" pitchFamily="34" charset="0"/>
            <a:cs typeface="Calibri" pitchFamily="34" charset="0"/>
          </a:endParaRPr>
        </a:p>
      </dsp:txBody>
      <dsp:txXfrm rot="10800000">
        <a:off x="4692295" y="2351317"/>
        <a:ext cx="1912268" cy="762004"/>
      </dsp:txXfrm>
    </dsp:sp>
    <dsp:sp modelId="{129967AA-D494-4388-9908-FE191DE747E4}">
      <dsp:nvSpPr>
        <dsp:cNvPr id="0" name=""/>
        <dsp:cNvSpPr/>
      </dsp:nvSpPr>
      <dsp:spPr>
        <a:xfrm>
          <a:off x="769111" y="2133600"/>
          <a:ext cx="3731008" cy="1066800"/>
        </a:xfrm>
        <a:prstGeom prst="trapezoid">
          <a:avLst>
            <a:gd name="adj" fmla="val 54643"/>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Calibri" pitchFamily="34" charset="0"/>
              <a:cs typeface="Calibri" pitchFamily="34" charset="0"/>
            </a:rPr>
            <a:t>Define Product</a:t>
          </a:r>
          <a:endParaRPr lang="en-US" sz="1400" b="1" kern="1200" dirty="0">
            <a:latin typeface="Calibri" pitchFamily="34" charset="0"/>
            <a:cs typeface="Calibri" pitchFamily="34" charset="0"/>
          </a:endParaRPr>
        </a:p>
      </dsp:txBody>
      <dsp:txXfrm>
        <a:off x="1422037" y="2133600"/>
        <a:ext cx="2425155" cy="1066800"/>
      </dsp:txXfrm>
    </dsp:sp>
    <dsp:sp modelId="{FEDAEFD3-2BCF-4151-99AF-BE05DCF7E0E5}">
      <dsp:nvSpPr>
        <dsp:cNvPr id="0" name=""/>
        <dsp:cNvSpPr/>
      </dsp:nvSpPr>
      <dsp:spPr>
        <a:xfrm rot="10800000">
          <a:off x="4928725" y="3396344"/>
          <a:ext cx="1782021" cy="718457"/>
        </a:xfrm>
        <a:prstGeom prst="nonIsoscelesTrapezoid">
          <a:avLst>
            <a:gd name="adj1" fmla="val 0"/>
            <a:gd name="adj2" fmla="val 54643"/>
          </a:avLst>
        </a:prstGeom>
        <a:solidFill>
          <a:srgbClr val="FFC000"/>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114300" lvl="1" indent="-114300" algn="l" defTabSz="533400">
            <a:lnSpc>
              <a:spcPct val="90000"/>
            </a:lnSpc>
            <a:spcBef>
              <a:spcPct val="0"/>
            </a:spcBef>
            <a:spcAft>
              <a:spcPct val="15000"/>
            </a:spcAft>
            <a:buChar char="••"/>
          </a:pPr>
          <a:r>
            <a:rPr lang="en-US" sz="1200" b="0" kern="1200" dirty="0" smtClean="0">
              <a:latin typeface="Calibri" pitchFamily="34" charset="0"/>
              <a:cs typeface="Calibri" pitchFamily="34" charset="0"/>
            </a:rPr>
            <a:t>Principle</a:t>
          </a:r>
          <a:endParaRPr lang="en-US" sz="1200" b="0" kern="1200" dirty="0">
            <a:latin typeface="Calibri" pitchFamily="34" charset="0"/>
            <a:cs typeface="Calibri" pitchFamily="34" charset="0"/>
          </a:endParaRPr>
        </a:p>
        <a:p>
          <a:pPr marL="114300" lvl="1" indent="-114300" algn="l" defTabSz="533400">
            <a:lnSpc>
              <a:spcPct val="90000"/>
            </a:lnSpc>
            <a:spcBef>
              <a:spcPct val="0"/>
            </a:spcBef>
            <a:spcAft>
              <a:spcPct val="15000"/>
            </a:spcAft>
            <a:buChar char="••"/>
          </a:pPr>
          <a:r>
            <a:rPr lang="en-US" sz="1200" b="0" kern="1200" dirty="0" smtClean="0">
              <a:latin typeface="Calibri" pitchFamily="34" charset="0"/>
              <a:cs typeface="Calibri" pitchFamily="34" charset="0"/>
            </a:rPr>
            <a:t>Profit Rate</a:t>
          </a:r>
          <a:endParaRPr lang="en-US" sz="1200" b="0" kern="1200" dirty="0">
            <a:latin typeface="Calibri" pitchFamily="34" charset="0"/>
            <a:cs typeface="Calibri" pitchFamily="34" charset="0"/>
          </a:endParaRPr>
        </a:p>
        <a:p>
          <a:pPr marL="114300" lvl="1" indent="-114300" algn="l" defTabSz="533400">
            <a:lnSpc>
              <a:spcPct val="90000"/>
            </a:lnSpc>
            <a:spcBef>
              <a:spcPct val="0"/>
            </a:spcBef>
            <a:spcAft>
              <a:spcPct val="15000"/>
            </a:spcAft>
            <a:buChar char="••"/>
          </a:pPr>
          <a:r>
            <a:rPr lang="en-US" sz="1200" b="0" kern="1200" dirty="0" smtClean="0">
              <a:latin typeface="Calibri" pitchFamily="34" charset="0"/>
              <a:cs typeface="Calibri" pitchFamily="34" charset="0"/>
            </a:rPr>
            <a:t>Others</a:t>
          </a:r>
          <a:endParaRPr lang="en-US" sz="1200" b="0" kern="1200" dirty="0">
            <a:latin typeface="Calibri" pitchFamily="34" charset="0"/>
            <a:cs typeface="Calibri" pitchFamily="34" charset="0"/>
          </a:endParaRPr>
        </a:p>
      </dsp:txBody>
      <dsp:txXfrm rot="10800000">
        <a:off x="5249780" y="3396344"/>
        <a:ext cx="1415432" cy="718457"/>
      </dsp:txXfrm>
    </dsp:sp>
    <dsp:sp modelId="{E9F592F4-361A-4605-AB7D-479699BDAC2B}">
      <dsp:nvSpPr>
        <dsp:cNvPr id="0" name=""/>
        <dsp:cNvSpPr/>
      </dsp:nvSpPr>
      <dsp:spPr>
        <a:xfrm>
          <a:off x="147253" y="3200400"/>
          <a:ext cx="4974724" cy="1066800"/>
        </a:xfrm>
        <a:prstGeom prst="trapezoid">
          <a:avLst>
            <a:gd name="adj" fmla="val 54643"/>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Calibri" pitchFamily="34" charset="0"/>
              <a:cs typeface="Calibri" pitchFamily="34" charset="0"/>
            </a:rPr>
            <a:t>Define Assessment Factor</a:t>
          </a:r>
          <a:endParaRPr lang="en-US" sz="1400" b="1" kern="1200" dirty="0">
            <a:latin typeface="Calibri" pitchFamily="34" charset="0"/>
            <a:cs typeface="Calibri" pitchFamily="34" charset="0"/>
          </a:endParaRPr>
        </a:p>
      </dsp:txBody>
      <dsp:txXfrm>
        <a:off x="1017829" y="3200400"/>
        <a:ext cx="3233571" cy="10668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2FB42D-EA97-49B8-B120-7646A7638640}">
      <dsp:nvSpPr>
        <dsp:cNvPr id="0" name=""/>
        <dsp:cNvSpPr/>
      </dsp:nvSpPr>
      <dsp:spPr>
        <a:xfrm>
          <a:off x="0" y="200034"/>
          <a:ext cx="6629400" cy="4143375"/>
        </a:xfrm>
        <a:prstGeom prst="swooshArrow">
          <a:avLst>
            <a:gd name="adj1" fmla="val 25000"/>
            <a:gd name="adj2" fmla="val 25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sp>
    <dsp:sp modelId="{D810BFAE-DD24-4AFD-9D33-C822C3A3C214}">
      <dsp:nvSpPr>
        <dsp:cNvPr id="0" name=""/>
        <dsp:cNvSpPr/>
      </dsp:nvSpPr>
      <dsp:spPr>
        <a:xfrm>
          <a:off x="652995" y="3286776"/>
          <a:ext cx="152476" cy="152476"/>
        </a:xfrm>
        <a:prstGeom prst="ellipse">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35E009A-42C7-4790-9E9C-E86D31951F6C}">
      <dsp:nvSpPr>
        <dsp:cNvPr id="0" name=""/>
        <dsp:cNvSpPr/>
      </dsp:nvSpPr>
      <dsp:spPr>
        <a:xfrm>
          <a:off x="729234" y="3352799"/>
          <a:ext cx="1133627" cy="986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94" tIns="0" rIns="0" bIns="0" numCol="1" spcCol="1270" anchor="t" anchorCtr="0">
          <a:noAutofit/>
        </a:bodyPr>
        <a:lstStyle/>
        <a:p>
          <a:pPr lvl="0" algn="l" defTabSz="622300">
            <a:lnSpc>
              <a:spcPct val="90000"/>
            </a:lnSpc>
            <a:spcBef>
              <a:spcPct val="0"/>
            </a:spcBef>
            <a:spcAft>
              <a:spcPct val="35000"/>
            </a:spcAft>
          </a:pPr>
          <a:endParaRPr lang="en-US" sz="1400" b="1" kern="1200" dirty="0" smtClean="0">
            <a:solidFill>
              <a:schemeClr val="tx1"/>
            </a:solidFill>
            <a:latin typeface="Calibri" pitchFamily="34" charset="0"/>
            <a:cs typeface="Calibri" pitchFamily="34" charset="0"/>
          </a:endParaRPr>
        </a:p>
        <a:p>
          <a:pPr lvl="0" algn="l" defTabSz="622300">
            <a:lnSpc>
              <a:spcPct val="90000"/>
            </a:lnSpc>
            <a:spcBef>
              <a:spcPct val="0"/>
            </a:spcBef>
            <a:spcAft>
              <a:spcPct val="35000"/>
            </a:spcAft>
          </a:pPr>
          <a:r>
            <a:rPr lang="en-US" sz="1400" b="1" kern="1200" dirty="0" smtClean="0">
              <a:solidFill>
                <a:schemeClr val="tx1"/>
              </a:solidFill>
              <a:latin typeface="Calibri" pitchFamily="34" charset="0"/>
              <a:cs typeface="Calibri" pitchFamily="34" charset="0"/>
            </a:rPr>
            <a:t>Select Product Component </a:t>
          </a:r>
          <a:endParaRPr lang="en-US" sz="1400" b="1" kern="1200" dirty="0">
            <a:solidFill>
              <a:schemeClr val="tx1"/>
            </a:solidFill>
            <a:latin typeface="Calibri" pitchFamily="34" charset="0"/>
            <a:cs typeface="Calibri" pitchFamily="34" charset="0"/>
          </a:endParaRPr>
        </a:p>
      </dsp:txBody>
      <dsp:txXfrm>
        <a:off x="729234" y="3352799"/>
        <a:ext cx="1133627" cy="986123"/>
      </dsp:txXfrm>
    </dsp:sp>
    <dsp:sp modelId="{0F7742E0-F888-4B09-9EAB-23F19867BB60}">
      <dsp:nvSpPr>
        <dsp:cNvPr id="0" name=""/>
        <dsp:cNvSpPr/>
      </dsp:nvSpPr>
      <dsp:spPr>
        <a:xfrm>
          <a:off x="1730273" y="2323030"/>
          <a:ext cx="265176" cy="265176"/>
        </a:xfrm>
        <a:prstGeom prst="ellipse">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EC57803-18C1-42A9-9B1C-4FCDFEB0C823}">
      <dsp:nvSpPr>
        <dsp:cNvPr id="0" name=""/>
        <dsp:cNvSpPr/>
      </dsp:nvSpPr>
      <dsp:spPr>
        <a:xfrm>
          <a:off x="1862861" y="2590808"/>
          <a:ext cx="1392174" cy="1893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511" tIns="0" rIns="0" bIns="0" numCol="1" spcCol="1270" anchor="t" anchorCtr="0">
          <a:noAutofit/>
        </a:bodyPr>
        <a:lstStyle/>
        <a:p>
          <a:pPr lvl="0" algn="l" defTabSz="622300">
            <a:lnSpc>
              <a:spcPct val="90000"/>
            </a:lnSpc>
            <a:spcBef>
              <a:spcPct val="0"/>
            </a:spcBef>
            <a:spcAft>
              <a:spcPct val="35000"/>
            </a:spcAft>
          </a:pPr>
          <a:endParaRPr lang="en-US" sz="1400" b="1" kern="1200" dirty="0" smtClean="0">
            <a:solidFill>
              <a:schemeClr val="tx2"/>
            </a:solidFill>
            <a:latin typeface="Calibri" pitchFamily="34" charset="0"/>
            <a:cs typeface="Calibri" pitchFamily="34" charset="0"/>
          </a:endParaRPr>
        </a:p>
        <a:p>
          <a:pPr lvl="0" algn="l" defTabSz="622300">
            <a:lnSpc>
              <a:spcPct val="90000"/>
            </a:lnSpc>
            <a:spcBef>
              <a:spcPct val="0"/>
            </a:spcBef>
            <a:spcAft>
              <a:spcPct val="35000"/>
            </a:spcAft>
          </a:pPr>
          <a:r>
            <a:rPr lang="en-US" sz="1400" b="1" kern="1200" dirty="0" smtClean="0">
              <a:solidFill>
                <a:schemeClr val="tx2"/>
              </a:solidFill>
              <a:latin typeface="Calibri" pitchFamily="34" charset="0"/>
              <a:cs typeface="Calibri" pitchFamily="34" charset="0"/>
            </a:rPr>
            <a:t>Choose From The Created</a:t>
          </a:r>
          <a:endParaRPr lang="en-US" sz="1400" b="1" kern="1200" dirty="0">
            <a:solidFill>
              <a:schemeClr val="tx2"/>
            </a:solidFill>
            <a:latin typeface="Calibri" pitchFamily="34" charset="0"/>
            <a:cs typeface="Calibri" pitchFamily="34" charset="0"/>
          </a:endParaRPr>
        </a:p>
        <a:p>
          <a:pPr marL="114300" lvl="1" indent="-114300" algn="l" defTabSz="622300">
            <a:lnSpc>
              <a:spcPct val="90000"/>
            </a:lnSpc>
            <a:spcBef>
              <a:spcPct val="0"/>
            </a:spcBef>
            <a:spcAft>
              <a:spcPct val="15000"/>
            </a:spcAft>
            <a:buChar char="••"/>
          </a:pPr>
          <a:r>
            <a:rPr lang="en-US" sz="1400" b="1" kern="1200" dirty="0" smtClean="0">
              <a:solidFill>
                <a:schemeClr val="tx2"/>
              </a:solidFill>
              <a:latin typeface="Calibri" pitchFamily="34" charset="0"/>
              <a:cs typeface="Calibri" pitchFamily="34" charset="0"/>
            </a:rPr>
            <a:t>Repayment Plan</a:t>
          </a:r>
          <a:endParaRPr lang="en-US" sz="1400" b="1" kern="1200" dirty="0">
            <a:solidFill>
              <a:schemeClr val="tx2"/>
            </a:solidFill>
            <a:latin typeface="Calibri" pitchFamily="34" charset="0"/>
            <a:cs typeface="Calibri" pitchFamily="34" charset="0"/>
          </a:endParaRPr>
        </a:p>
        <a:p>
          <a:pPr marL="114300" lvl="1" indent="-114300" algn="l" defTabSz="622300">
            <a:lnSpc>
              <a:spcPct val="90000"/>
            </a:lnSpc>
            <a:spcBef>
              <a:spcPct val="0"/>
            </a:spcBef>
            <a:spcAft>
              <a:spcPct val="15000"/>
            </a:spcAft>
            <a:buChar char="••"/>
          </a:pPr>
          <a:r>
            <a:rPr lang="en-US" sz="1400" b="1" kern="1200" dirty="0" smtClean="0">
              <a:solidFill>
                <a:schemeClr val="tx2"/>
              </a:solidFill>
              <a:latin typeface="Calibri" pitchFamily="34" charset="0"/>
              <a:cs typeface="Calibri" pitchFamily="34" charset="0"/>
            </a:rPr>
            <a:t>Charges</a:t>
          </a:r>
          <a:endParaRPr lang="en-US" sz="1400" b="1" kern="1200" dirty="0">
            <a:solidFill>
              <a:schemeClr val="tx2"/>
            </a:solidFill>
            <a:latin typeface="Calibri" pitchFamily="34" charset="0"/>
            <a:cs typeface="Calibri" pitchFamily="34" charset="0"/>
          </a:endParaRPr>
        </a:p>
        <a:p>
          <a:pPr marL="114300" lvl="1" indent="-114300" algn="l" defTabSz="622300">
            <a:lnSpc>
              <a:spcPct val="90000"/>
            </a:lnSpc>
            <a:spcBef>
              <a:spcPct val="0"/>
            </a:spcBef>
            <a:spcAft>
              <a:spcPct val="15000"/>
            </a:spcAft>
            <a:buChar char="••"/>
          </a:pPr>
          <a:r>
            <a:rPr lang="en-US" sz="1400" b="1" kern="1200" dirty="0" smtClean="0">
              <a:solidFill>
                <a:schemeClr val="tx2"/>
              </a:solidFill>
              <a:latin typeface="Calibri" pitchFamily="34" charset="0"/>
              <a:cs typeface="Calibri" pitchFamily="34" charset="0"/>
            </a:rPr>
            <a:t>Collaterals </a:t>
          </a:r>
          <a:endParaRPr lang="en-US" sz="1400" b="1" kern="1200" dirty="0">
            <a:solidFill>
              <a:schemeClr val="tx2"/>
            </a:solidFill>
            <a:latin typeface="Calibri" pitchFamily="34" charset="0"/>
            <a:cs typeface="Calibri" pitchFamily="34" charset="0"/>
          </a:endParaRPr>
        </a:p>
        <a:p>
          <a:pPr marL="114300" lvl="1" indent="-114300" algn="l" defTabSz="622300">
            <a:lnSpc>
              <a:spcPct val="90000"/>
            </a:lnSpc>
            <a:spcBef>
              <a:spcPct val="0"/>
            </a:spcBef>
            <a:spcAft>
              <a:spcPct val="15000"/>
            </a:spcAft>
            <a:buChar char="••"/>
          </a:pPr>
          <a:r>
            <a:rPr lang="en-US" sz="1400" b="1" kern="1200" dirty="0" smtClean="0">
              <a:solidFill>
                <a:schemeClr val="tx2"/>
              </a:solidFill>
              <a:latin typeface="Calibri" pitchFamily="34" charset="0"/>
              <a:cs typeface="Calibri" pitchFamily="34" charset="0"/>
            </a:rPr>
            <a:t>Others</a:t>
          </a:r>
          <a:endParaRPr lang="en-US" sz="1400" b="1" kern="1200" dirty="0">
            <a:solidFill>
              <a:schemeClr val="tx2"/>
            </a:solidFill>
            <a:latin typeface="Calibri" pitchFamily="34" charset="0"/>
            <a:cs typeface="Calibri" pitchFamily="34" charset="0"/>
          </a:endParaRPr>
        </a:p>
      </dsp:txBody>
      <dsp:txXfrm>
        <a:off x="1862861" y="2590808"/>
        <a:ext cx="1392174" cy="1893522"/>
      </dsp:txXfrm>
    </dsp:sp>
    <dsp:sp modelId="{8D2ED95D-E9CF-4FFE-96CE-CE0EA6EFE907}">
      <dsp:nvSpPr>
        <dsp:cNvPr id="0" name=""/>
        <dsp:cNvSpPr/>
      </dsp:nvSpPr>
      <dsp:spPr>
        <a:xfrm>
          <a:off x="3105873" y="1612848"/>
          <a:ext cx="351358" cy="351358"/>
        </a:xfrm>
        <a:prstGeom prst="ellipse">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7F3BB2C-AE76-4090-A0DE-47E9D936AB05}">
      <dsp:nvSpPr>
        <dsp:cNvPr id="0" name=""/>
        <dsp:cNvSpPr/>
      </dsp:nvSpPr>
      <dsp:spPr>
        <a:xfrm>
          <a:off x="3281553" y="2057400"/>
          <a:ext cx="1392174" cy="2560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177" tIns="0" rIns="0" bIns="0" numCol="1" spcCol="1270" anchor="t" anchorCtr="0">
          <a:noAutofit/>
        </a:bodyPr>
        <a:lstStyle/>
        <a:p>
          <a:pPr lvl="0" algn="l" defTabSz="622300">
            <a:lnSpc>
              <a:spcPct val="90000"/>
            </a:lnSpc>
            <a:spcBef>
              <a:spcPct val="0"/>
            </a:spcBef>
            <a:spcAft>
              <a:spcPct val="35000"/>
            </a:spcAft>
          </a:pPr>
          <a:endParaRPr lang="en-US" sz="1400" b="1" kern="1200" dirty="0" smtClean="0">
            <a:solidFill>
              <a:schemeClr val="tx1"/>
            </a:solidFill>
            <a:latin typeface="Calibri" pitchFamily="34" charset="0"/>
            <a:cs typeface="Calibri" pitchFamily="34" charset="0"/>
          </a:endParaRPr>
        </a:p>
        <a:p>
          <a:pPr lvl="0" algn="l" defTabSz="622300">
            <a:lnSpc>
              <a:spcPct val="90000"/>
            </a:lnSpc>
            <a:spcBef>
              <a:spcPct val="0"/>
            </a:spcBef>
            <a:spcAft>
              <a:spcPct val="35000"/>
            </a:spcAft>
          </a:pPr>
          <a:r>
            <a:rPr lang="en-US" sz="1400" b="1" kern="1200" dirty="0" smtClean="0">
              <a:solidFill>
                <a:schemeClr val="tx1"/>
              </a:solidFill>
              <a:latin typeface="Calibri" pitchFamily="34" charset="0"/>
              <a:cs typeface="Calibri" pitchFamily="34" charset="0"/>
            </a:rPr>
            <a:t>Define Rules And Eligibility Criteria</a:t>
          </a:r>
          <a:endParaRPr lang="en-US" sz="1400" b="1" kern="1200" dirty="0">
            <a:solidFill>
              <a:schemeClr val="tx1"/>
            </a:solidFill>
            <a:latin typeface="Calibri" pitchFamily="34" charset="0"/>
            <a:cs typeface="Calibri" pitchFamily="34" charset="0"/>
          </a:endParaRPr>
        </a:p>
      </dsp:txBody>
      <dsp:txXfrm>
        <a:off x="3281553" y="2057400"/>
        <a:ext cx="1392174" cy="2560605"/>
      </dsp:txXfrm>
    </dsp:sp>
    <dsp:sp modelId="{866DF678-B544-43B7-8A89-1A7DB205EBE3}">
      <dsp:nvSpPr>
        <dsp:cNvPr id="0" name=""/>
        <dsp:cNvSpPr/>
      </dsp:nvSpPr>
      <dsp:spPr>
        <a:xfrm>
          <a:off x="4604118" y="1143003"/>
          <a:ext cx="470687" cy="470687"/>
        </a:xfrm>
        <a:prstGeom prst="ellipse">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D1599A8-9C6B-40E9-8B9E-F33C54BE25EE}">
      <dsp:nvSpPr>
        <dsp:cNvPr id="0" name=""/>
        <dsp:cNvSpPr/>
      </dsp:nvSpPr>
      <dsp:spPr>
        <a:xfrm>
          <a:off x="4474844" y="1447813"/>
          <a:ext cx="1359026" cy="2970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407" tIns="0" rIns="0" bIns="0" numCol="1" spcCol="1270" anchor="t" anchorCtr="0">
          <a:noAutofit/>
        </a:bodyPr>
        <a:lstStyle/>
        <a:p>
          <a:pPr lvl="0" algn="l" defTabSz="622300">
            <a:lnSpc>
              <a:spcPct val="90000"/>
            </a:lnSpc>
            <a:spcBef>
              <a:spcPct val="0"/>
            </a:spcBef>
            <a:spcAft>
              <a:spcPct val="35000"/>
            </a:spcAft>
          </a:pPr>
          <a:endParaRPr lang="en-US" sz="1400" b="1" kern="1200" dirty="0" smtClean="0">
            <a:solidFill>
              <a:schemeClr val="tx1"/>
            </a:solidFill>
            <a:latin typeface="Calibri" pitchFamily="34" charset="0"/>
            <a:cs typeface="Calibri" pitchFamily="34" charset="0"/>
          </a:endParaRPr>
        </a:p>
        <a:p>
          <a:pPr lvl="0" algn="l" defTabSz="622300">
            <a:lnSpc>
              <a:spcPct val="90000"/>
            </a:lnSpc>
            <a:spcBef>
              <a:spcPct val="0"/>
            </a:spcBef>
            <a:spcAft>
              <a:spcPct val="35000"/>
            </a:spcAft>
          </a:pPr>
          <a:endParaRPr lang="en-US" sz="1400" b="1" kern="1200" dirty="0" smtClean="0">
            <a:solidFill>
              <a:schemeClr val="tx1"/>
            </a:solidFill>
            <a:latin typeface="Calibri" pitchFamily="34" charset="0"/>
            <a:cs typeface="Calibri" pitchFamily="34" charset="0"/>
          </a:endParaRPr>
        </a:p>
        <a:p>
          <a:pPr lvl="0" algn="l" defTabSz="622300">
            <a:lnSpc>
              <a:spcPct val="90000"/>
            </a:lnSpc>
            <a:spcBef>
              <a:spcPct val="0"/>
            </a:spcBef>
            <a:spcAft>
              <a:spcPct val="35000"/>
            </a:spcAft>
          </a:pPr>
          <a:r>
            <a:rPr lang="en-US" sz="1400" b="1" kern="1200" dirty="0" smtClean="0">
              <a:solidFill>
                <a:schemeClr val="tx1"/>
              </a:solidFill>
              <a:latin typeface="Calibri" pitchFamily="34" charset="0"/>
              <a:cs typeface="Calibri" pitchFamily="34" charset="0"/>
            </a:rPr>
            <a:t>Define Rule Violation Behavior</a:t>
          </a:r>
          <a:endParaRPr lang="en-US" sz="1400" b="1" kern="1200" dirty="0">
            <a:solidFill>
              <a:schemeClr val="tx1"/>
            </a:solidFill>
            <a:latin typeface="Calibri" pitchFamily="34" charset="0"/>
            <a:cs typeface="Calibri" pitchFamily="34" charset="0"/>
          </a:endParaRPr>
        </a:p>
      </dsp:txBody>
      <dsp:txXfrm>
        <a:off x="4474844" y="1447813"/>
        <a:ext cx="1359026" cy="297079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3FBCF0-BB0F-4AB0-8CF4-5EFE723889DD}">
      <dsp:nvSpPr>
        <dsp:cNvPr id="0" name=""/>
        <dsp:cNvSpPr/>
      </dsp:nvSpPr>
      <dsp:spPr>
        <a:xfrm>
          <a:off x="283341" y="0"/>
          <a:ext cx="2209800" cy="2209800"/>
        </a:xfrm>
        <a:prstGeom prst="ellips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1"/>
              </a:solidFill>
              <a:latin typeface="Calibri" pitchFamily="34" charset="0"/>
              <a:cs typeface="Calibri" pitchFamily="34" charset="0"/>
            </a:rPr>
            <a:t>Automatic matching between sub products and applicants (based on applicant's attributes)</a:t>
          </a:r>
          <a:endParaRPr lang="en-US" sz="1500" b="1" kern="1200" dirty="0">
            <a:solidFill>
              <a:schemeClr val="tx1"/>
            </a:solidFill>
          </a:endParaRPr>
        </a:p>
      </dsp:txBody>
      <dsp:txXfrm>
        <a:off x="606959" y="323618"/>
        <a:ext cx="1562564" cy="156256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DCD2C6-A63C-4318-AB50-B94A005C7C8B}">
      <dsp:nvSpPr>
        <dsp:cNvPr id="0" name=""/>
        <dsp:cNvSpPr/>
      </dsp:nvSpPr>
      <dsp:spPr>
        <a:xfrm>
          <a:off x="0" y="133324"/>
          <a:ext cx="5334000" cy="1105650"/>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13978" tIns="187452" rIns="413978" bIns="120904" numCol="1" spcCol="1270" anchor="t" anchorCtr="0">
          <a:noAutofit/>
        </a:bodyPr>
        <a:lstStyle/>
        <a:p>
          <a:pPr marL="171450" lvl="1" indent="-171450" algn="l" defTabSz="755650">
            <a:lnSpc>
              <a:spcPct val="90000"/>
            </a:lnSpc>
            <a:spcBef>
              <a:spcPct val="0"/>
            </a:spcBef>
            <a:spcAft>
              <a:spcPct val="15000"/>
            </a:spcAft>
            <a:buChar char="••"/>
          </a:pPr>
          <a:r>
            <a:rPr lang="en-US" sz="1700" b="0" kern="1200" dirty="0" smtClean="0">
              <a:latin typeface="Calibri" pitchFamily="34" charset="0"/>
              <a:cs typeface="Calibri" pitchFamily="34" charset="0"/>
            </a:rPr>
            <a:t>Transaction</a:t>
          </a:r>
          <a:endParaRPr lang="en-US" sz="1700" b="0" kern="1200" dirty="0">
            <a:latin typeface="Calibri" pitchFamily="34" charset="0"/>
            <a:cs typeface="Calibri" pitchFamily="34" charset="0"/>
          </a:endParaRPr>
        </a:p>
        <a:p>
          <a:pPr marL="171450" lvl="1" indent="-171450" algn="l" defTabSz="755650" rtl="0">
            <a:lnSpc>
              <a:spcPct val="90000"/>
            </a:lnSpc>
            <a:spcBef>
              <a:spcPct val="0"/>
            </a:spcBef>
            <a:spcAft>
              <a:spcPct val="15000"/>
            </a:spcAft>
            <a:buChar char="••"/>
          </a:pPr>
          <a:r>
            <a:rPr lang="en-US" sz="1700" b="0" kern="1200" dirty="0" smtClean="0">
              <a:latin typeface="Calibri" pitchFamily="34" charset="0"/>
              <a:cs typeface="Calibri" pitchFamily="34" charset="0"/>
            </a:rPr>
            <a:t>Per Period</a:t>
          </a:r>
          <a:endParaRPr lang="en-US" sz="1700" b="0" kern="1200" dirty="0">
            <a:latin typeface="Calibri" pitchFamily="34" charset="0"/>
            <a:cs typeface="Calibri" pitchFamily="34" charset="0"/>
          </a:endParaRPr>
        </a:p>
        <a:p>
          <a:pPr marL="171450" lvl="1" indent="-171450" algn="l" defTabSz="755650" rtl="0">
            <a:lnSpc>
              <a:spcPct val="90000"/>
            </a:lnSpc>
            <a:spcBef>
              <a:spcPct val="0"/>
            </a:spcBef>
            <a:spcAft>
              <a:spcPct val="15000"/>
            </a:spcAft>
            <a:buChar char="••"/>
          </a:pPr>
          <a:r>
            <a:rPr lang="en-US" sz="1700" b="0" kern="1200" dirty="0" smtClean="0">
              <a:latin typeface="Calibri" pitchFamily="34" charset="0"/>
              <a:cs typeface="Calibri" pitchFamily="34" charset="0"/>
            </a:rPr>
            <a:t>Exposure</a:t>
          </a:r>
          <a:endParaRPr lang="en-US" sz="1700" b="0" kern="1200" dirty="0">
            <a:latin typeface="Calibri" pitchFamily="34" charset="0"/>
            <a:cs typeface="Calibri" pitchFamily="34" charset="0"/>
          </a:endParaRPr>
        </a:p>
      </dsp:txBody>
      <dsp:txXfrm>
        <a:off x="0" y="133324"/>
        <a:ext cx="5334000" cy="1105650"/>
      </dsp:txXfrm>
    </dsp:sp>
    <dsp:sp modelId="{D2D58450-B151-4A06-A61C-45EDB971309F}">
      <dsp:nvSpPr>
        <dsp:cNvPr id="0" name=""/>
        <dsp:cNvSpPr/>
      </dsp:nvSpPr>
      <dsp:spPr>
        <a:xfrm>
          <a:off x="266700" y="484"/>
          <a:ext cx="3733800" cy="265680"/>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129" tIns="0" rIns="141129" bIns="0" numCol="1" spcCol="1270" anchor="ctr" anchorCtr="0">
          <a:noAutofit/>
        </a:bodyPr>
        <a:lstStyle/>
        <a:p>
          <a:pPr lvl="0" algn="l" defTabSz="755650">
            <a:lnSpc>
              <a:spcPct val="90000"/>
            </a:lnSpc>
            <a:spcBef>
              <a:spcPct val="0"/>
            </a:spcBef>
            <a:spcAft>
              <a:spcPct val="35000"/>
            </a:spcAft>
          </a:pPr>
          <a:r>
            <a:rPr lang="en-US" sz="1700" b="1" kern="1200" dirty="0" smtClean="0">
              <a:solidFill>
                <a:schemeClr val="tx1"/>
              </a:solidFill>
              <a:latin typeface="Calibri" pitchFamily="34" charset="0"/>
              <a:cs typeface="Calibri" pitchFamily="34" charset="0"/>
            </a:rPr>
            <a:t>Levels</a:t>
          </a:r>
          <a:endParaRPr lang="en-US" sz="1700" b="1" kern="1200" dirty="0">
            <a:solidFill>
              <a:schemeClr val="tx1"/>
            </a:solidFill>
            <a:latin typeface="Calibri" pitchFamily="34" charset="0"/>
            <a:cs typeface="Calibri" pitchFamily="34" charset="0"/>
          </a:endParaRPr>
        </a:p>
      </dsp:txBody>
      <dsp:txXfrm>
        <a:off x="279669" y="13453"/>
        <a:ext cx="3707862" cy="239742"/>
      </dsp:txXfrm>
    </dsp:sp>
    <dsp:sp modelId="{DE1BA929-CA24-4036-8219-67FD7B1192DF}">
      <dsp:nvSpPr>
        <dsp:cNvPr id="0" name=""/>
        <dsp:cNvSpPr/>
      </dsp:nvSpPr>
      <dsp:spPr>
        <a:xfrm>
          <a:off x="0" y="1420415"/>
          <a:ext cx="5334000" cy="2211300"/>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13978" tIns="187452" rIns="413978" bIns="120904" numCol="1" spcCol="1270" anchor="t" anchorCtr="0">
          <a:noAutofit/>
        </a:bodyPr>
        <a:lstStyle/>
        <a:p>
          <a:pPr marL="171450" lvl="1" indent="-171450" algn="l" defTabSz="755650" rtl="0">
            <a:lnSpc>
              <a:spcPct val="90000"/>
            </a:lnSpc>
            <a:spcBef>
              <a:spcPct val="0"/>
            </a:spcBef>
            <a:spcAft>
              <a:spcPct val="15000"/>
            </a:spcAft>
            <a:buChar char="••"/>
          </a:pPr>
          <a:r>
            <a:rPr lang="en-US" sz="1700" b="0" kern="1200" dirty="0" smtClean="0">
              <a:latin typeface="Calibri" pitchFamily="34" charset="0"/>
              <a:cs typeface="Calibri" pitchFamily="34" charset="0"/>
            </a:rPr>
            <a:t>Financial Product Class or Investment Asset Class</a:t>
          </a:r>
          <a:endParaRPr lang="en-US" sz="1700" b="0" kern="1200" dirty="0">
            <a:latin typeface="Calibri" pitchFamily="34" charset="0"/>
            <a:cs typeface="Calibri" pitchFamily="34" charset="0"/>
          </a:endParaRPr>
        </a:p>
        <a:p>
          <a:pPr marL="171450" lvl="1" indent="-171450" algn="l" defTabSz="755650" rtl="0">
            <a:lnSpc>
              <a:spcPct val="90000"/>
            </a:lnSpc>
            <a:spcBef>
              <a:spcPct val="0"/>
            </a:spcBef>
            <a:spcAft>
              <a:spcPct val="15000"/>
            </a:spcAft>
            <a:buChar char="••"/>
          </a:pPr>
          <a:r>
            <a:rPr lang="en-US" sz="1700" b="0" kern="1200" dirty="0" smtClean="0">
              <a:latin typeface="Calibri" pitchFamily="34" charset="0"/>
              <a:cs typeface="Calibri" pitchFamily="34" charset="0"/>
            </a:rPr>
            <a:t>Financial Product or Investment Asset</a:t>
          </a:r>
          <a:endParaRPr lang="en-US" sz="1700" b="0" kern="1200" dirty="0">
            <a:latin typeface="Calibri" pitchFamily="34" charset="0"/>
            <a:cs typeface="Calibri" pitchFamily="34" charset="0"/>
          </a:endParaRPr>
        </a:p>
        <a:p>
          <a:pPr marL="171450" lvl="1" indent="-171450" algn="l" defTabSz="755650" rtl="0">
            <a:lnSpc>
              <a:spcPct val="90000"/>
            </a:lnSpc>
            <a:spcBef>
              <a:spcPct val="0"/>
            </a:spcBef>
            <a:spcAft>
              <a:spcPct val="15000"/>
            </a:spcAft>
            <a:buChar char="••"/>
          </a:pPr>
          <a:r>
            <a:rPr lang="en-US" sz="1700" b="0" kern="1200" dirty="0" smtClean="0">
              <a:latin typeface="Calibri" pitchFamily="34" charset="0"/>
              <a:cs typeface="Calibri" pitchFamily="34" charset="0"/>
            </a:rPr>
            <a:t>Currency</a:t>
          </a:r>
          <a:endParaRPr lang="en-US" sz="1700" b="0" kern="1200" dirty="0">
            <a:latin typeface="Calibri" pitchFamily="34" charset="0"/>
            <a:cs typeface="Calibri" pitchFamily="34" charset="0"/>
          </a:endParaRPr>
        </a:p>
        <a:p>
          <a:pPr marL="171450" lvl="1" indent="-171450" algn="l" defTabSz="755650" rtl="0">
            <a:lnSpc>
              <a:spcPct val="90000"/>
            </a:lnSpc>
            <a:spcBef>
              <a:spcPct val="0"/>
            </a:spcBef>
            <a:spcAft>
              <a:spcPct val="15000"/>
            </a:spcAft>
            <a:buChar char="••"/>
          </a:pPr>
          <a:r>
            <a:rPr lang="en-US" sz="1700" b="0" kern="1200" dirty="0" smtClean="0">
              <a:latin typeface="Calibri" pitchFamily="34" charset="0"/>
              <a:cs typeface="Calibri" pitchFamily="34" charset="0"/>
            </a:rPr>
            <a:t>Customer Sector/Category/specific</a:t>
          </a:r>
          <a:endParaRPr lang="en-US" sz="1700" b="0" kern="1200" dirty="0">
            <a:latin typeface="Calibri" pitchFamily="34" charset="0"/>
            <a:cs typeface="Calibri" pitchFamily="34" charset="0"/>
          </a:endParaRPr>
        </a:p>
        <a:p>
          <a:pPr marL="171450" lvl="1" indent="-171450" algn="l" defTabSz="755650" rtl="0">
            <a:lnSpc>
              <a:spcPct val="90000"/>
            </a:lnSpc>
            <a:spcBef>
              <a:spcPct val="0"/>
            </a:spcBef>
            <a:spcAft>
              <a:spcPct val="15000"/>
            </a:spcAft>
            <a:buChar char="••"/>
          </a:pPr>
          <a:r>
            <a:rPr lang="en-US" sz="1700" b="0" kern="1200" dirty="0" smtClean="0">
              <a:latin typeface="Calibri" pitchFamily="34" charset="0"/>
              <a:cs typeface="Calibri" pitchFamily="34" charset="0"/>
            </a:rPr>
            <a:t>Customer</a:t>
          </a:r>
          <a:endParaRPr lang="en-US" sz="1700" b="0" kern="1200" dirty="0">
            <a:latin typeface="Calibri" pitchFamily="34" charset="0"/>
            <a:cs typeface="Calibri" pitchFamily="34" charset="0"/>
          </a:endParaRPr>
        </a:p>
        <a:p>
          <a:pPr marL="171450" lvl="1" indent="-171450" algn="l" defTabSz="755650" rtl="0">
            <a:lnSpc>
              <a:spcPct val="90000"/>
            </a:lnSpc>
            <a:spcBef>
              <a:spcPct val="0"/>
            </a:spcBef>
            <a:spcAft>
              <a:spcPct val="15000"/>
            </a:spcAft>
            <a:buChar char="••"/>
          </a:pPr>
          <a:r>
            <a:rPr lang="en-US" sz="1700" b="0" kern="1200" dirty="0" smtClean="0">
              <a:latin typeface="Calibri" pitchFamily="34" charset="0"/>
              <a:cs typeface="Calibri" pitchFamily="34" charset="0"/>
            </a:rPr>
            <a:t>Region/Nationality </a:t>
          </a:r>
          <a:endParaRPr lang="en-US" sz="1700" b="0" kern="1200" dirty="0">
            <a:latin typeface="Calibri" pitchFamily="34" charset="0"/>
            <a:cs typeface="Calibri" pitchFamily="34" charset="0"/>
          </a:endParaRPr>
        </a:p>
        <a:p>
          <a:pPr marL="171450" lvl="1" indent="-171450" algn="l" defTabSz="755650" rtl="0">
            <a:lnSpc>
              <a:spcPct val="90000"/>
            </a:lnSpc>
            <a:spcBef>
              <a:spcPct val="0"/>
            </a:spcBef>
            <a:spcAft>
              <a:spcPct val="15000"/>
            </a:spcAft>
            <a:buChar char="••"/>
          </a:pPr>
          <a:r>
            <a:rPr lang="en-US" sz="1700" b="0" kern="1200" dirty="0" smtClean="0">
              <a:latin typeface="Calibri" pitchFamily="34" charset="0"/>
              <a:cs typeface="Calibri" pitchFamily="34" charset="0"/>
            </a:rPr>
            <a:t>User Group/Specific User</a:t>
          </a:r>
          <a:endParaRPr lang="en-US" sz="1700" b="0" kern="1200" dirty="0">
            <a:latin typeface="Calibri" pitchFamily="34" charset="0"/>
            <a:cs typeface="Calibri" pitchFamily="34" charset="0"/>
          </a:endParaRPr>
        </a:p>
      </dsp:txBody>
      <dsp:txXfrm>
        <a:off x="0" y="1420415"/>
        <a:ext cx="5334000" cy="2211300"/>
      </dsp:txXfrm>
    </dsp:sp>
    <dsp:sp modelId="{93993A5B-0BE2-4EAD-BD29-87DD565E40E3}">
      <dsp:nvSpPr>
        <dsp:cNvPr id="0" name=""/>
        <dsp:cNvSpPr/>
      </dsp:nvSpPr>
      <dsp:spPr>
        <a:xfrm>
          <a:off x="266700" y="1287575"/>
          <a:ext cx="3733800" cy="265680"/>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129" tIns="0" rIns="141129" bIns="0" numCol="1" spcCol="1270" anchor="ctr" anchorCtr="0">
          <a:noAutofit/>
        </a:bodyPr>
        <a:lstStyle/>
        <a:p>
          <a:pPr lvl="0" algn="l" defTabSz="755650">
            <a:lnSpc>
              <a:spcPct val="90000"/>
            </a:lnSpc>
            <a:spcBef>
              <a:spcPct val="0"/>
            </a:spcBef>
            <a:spcAft>
              <a:spcPct val="35000"/>
            </a:spcAft>
          </a:pPr>
          <a:r>
            <a:rPr lang="en-US" sz="1700" b="1" kern="1200" dirty="0" smtClean="0">
              <a:solidFill>
                <a:schemeClr val="tx1"/>
              </a:solidFill>
              <a:latin typeface="Calibri" pitchFamily="34" charset="0"/>
              <a:cs typeface="Calibri" pitchFamily="34" charset="0"/>
            </a:rPr>
            <a:t>Factors</a:t>
          </a:r>
          <a:endParaRPr lang="en-US" sz="1700" b="1" kern="1200" dirty="0">
            <a:solidFill>
              <a:schemeClr val="tx1"/>
            </a:solidFill>
            <a:latin typeface="Calibri" pitchFamily="34" charset="0"/>
            <a:cs typeface="Calibri" pitchFamily="34" charset="0"/>
          </a:endParaRPr>
        </a:p>
      </dsp:txBody>
      <dsp:txXfrm>
        <a:off x="279669" y="1300544"/>
        <a:ext cx="3707862" cy="23974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4C0964-63C3-4E4C-9191-D5928F89B9EF}">
      <dsp:nvSpPr>
        <dsp:cNvPr id="0" name=""/>
        <dsp:cNvSpPr/>
      </dsp:nvSpPr>
      <dsp:spPr>
        <a:xfrm>
          <a:off x="78878" y="496"/>
          <a:ext cx="1562695" cy="937617"/>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solidFill>
              <a:latin typeface="Calibri" pitchFamily="34" charset="0"/>
              <a:cs typeface="Calibri" pitchFamily="34" charset="0"/>
            </a:rPr>
            <a:t>Define Sectors</a:t>
          </a:r>
          <a:endParaRPr lang="en-US" sz="1700" kern="1200" dirty="0">
            <a:solidFill>
              <a:schemeClr val="tx1"/>
            </a:solidFill>
            <a:latin typeface="Calibri" pitchFamily="34" charset="0"/>
            <a:cs typeface="Calibri" pitchFamily="34" charset="0"/>
          </a:endParaRPr>
        </a:p>
      </dsp:txBody>
      <dsp:txXfrm>
        <a:off x="106340" y="27958"/>
        <a:ext cx="1507771" cy="882693"/>
      </dsp:txXfrm>
    </dsp:sp>
    <dsp:sp modelId="{8DAEF007-6AC2-4726-990F-51018DF40AC9}">
      <dsp:nvSpPr>
        <dsp:cNvPr id="0" name=""/>
        <dsp:cNvSpPr/>
      </dsp:nvSpPr>
      <dsp:spPr>
        <a:xfrm>
          <a:off x="1779091" y="275530"/>
          <a:ext cx="331291" cy="387548"/>
        </a:xfrm>
        <a:prstGeom prst="rightArrow">
          <a:avLst>
            <a:gd name="adj1" fmla="val 60000"/>
            <a:gd name="adj2" fmla="val 50000"/>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779091" y="353040"/>
        <a:ext cx="231904" cy="232528"/>
      </dsp:txXfrm>
    </dsp:sp>
    <dsp:sp modelId="{1D8643C4-4F10-40F8-87AE-F3D8D7C77D3C}">
      <dsp:nvSpPr>
        <dsp:cNvPr id="0" name=""/>
        <dsp:cNvSpPr/>
      </dsp:nvSpPr>
      <dsp:spPr>
        <a:xfrm>
          <a:off x="2266652" y="496"/>
          <a:ext cx="1562695" cy="937617"/>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solidFill>
              <a:latin typeface="Calibri" pitchFamily="34" charset="0"/>
              <a:cs typeface="Calibri" pitchFamily="34" charset="0"/>
            </a:rPr>
            <a:t>Define Financial Products</a:t>
          </a:r>
          <a:endParaRPr lang="en-US" sz="1700" kern="1200" dirty="0">
            <a:solidFill>
              <a:schemeClr val="tx1"/>
            </a:solidFill>
            <a:latin typeface="Calibri" pitchFamily="34" charset="0"/>
            <a:cs typeface="Calibri" pitchFamily="34" charset="0"/>
          </a:endParaRPr>
        </a:p>
      </dsp:txBody>
      <dsp:txXfrm>
        <a:off x="2294114" y="27958"/>
        <a:ext cx="1507771" cy="882693"/>
      </dsp:txXfrm>
    </dsp:sp>
    <dsp:sp modelId="{69A1CD62-A232-4D2B-95CD-F5613B96BF37}">
      <dsp:nvSpPr>
        <dsp:cNvPr id="0" name=""/>
        <dsp:cNvSpPr/>
      </dsp:nvSpPr>
      <dsp:spPr>
        <a:xfrm>
          <a:off x="3966864" y="275530"/>
          <a:ext cx="331291" cy="387548"/>
        </a:xfrm>
        <a:prstGeom prst="rightArrow">
          <a:avLst>
            <a:gd name="adj1" fmla="val 60000"/>
            <a:gd name="adj2" fmla="val 50000"/>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966864" y="353040"/>
        <a:ext cx="231904" cy="232528"/>
      </dsp:txXfrm>
    </dsp:sp>
    <dsp:sp modelId="{435A5967-95F7-46F6-B554-4BCE4F1DBBB6}">
      <dsp:nvSpPr>
        <dsp:cNvPr id="0" name=""/>
        <dsp:cNvSpPr/>
      </dsp:nvSpPr>
      <dsp:spPr>
        <a:xfrm>
          <a:off x="4454425" y="496"/>
          <a:ext cx="1562695" cy="937617"/>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solidFill>
              <a:latin typeface="Calibri" pitchFamily="34" charset="0"/>
              <a:cs typeface="Calibri" pitchFamily="34" charset="0"/>
            </a:rPr>
            <a:t>Set Provision Rate According to Debt Aging</a:t>
          </a:r>
          <a:endParaRPr lang="en-US" sz="1700" kern="1200" dirty="0">
            <a:solidFill>
              <a:schemeClr val="tx1"/>
            </a:solidFill>
            <a:latin typeface="Calibri" pitchFamily="34" charset="0"/>
            <a:cs typeface="Calibri" pitchFamily="34" charset="0"/>
          </a:endParaRPr>
        </a:p>
      </dsp:txBody>
      <dsp:txXfrm>
        <a:off x="4481887" y="27958"/>
        <a:ext cx="1507771" cy="882693"/>
      </dsp:txXfrm>
    </dsp:sp>
    <dsp:sp modelId="{F8F8D080-FBBD-4E3F-B305-D107D9073DEE}">
      <dsp:nvSpPr>
        <dsp:cNvPr id="0" name=""/>
        <dsp:cNvSpPr/>
      </dsp:nvSpPr>
      <dsp:spPr>
        <a:xfrm rot="5400000">
          <a:off x="5070127" y="1047501"/>
          <a:ext cx="331291" cy="387548"/>
        </a:xfrm>
        <a:prstGeom prst="rightArrow">
          <a:avLst>
            <a:gd name="adj1" fmla="val 60000"/>
            <a:gd name="adj2" fmla="val 50000"/>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5119509" y="1075630"/>
        <a:ext cx="232528" cy="231904"/>
      </dsp:txXfrm>
    </dsp:sp>
    <dsp:sp modelId="{0693E94A-2099-4885-BC3F-0F39C8FFE8FC}">
      <dsp:nvSpPr>
        <dsp:cNvPr id="0" name=""/>
        <dsp:cNvSpPr/>
      </dsp:nvSpPr>
      <dsp:spPr>
        <a:xfrm>
          <a:off x="4454425" y="1563191"/>
          <a:ext cx="1562695" cy="937617"/>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solidFill>
              <a:latin typeface="Calibri" pitchFamily="34" charset="0"/>
              <a:cs typeface="Calibri" pitchFamily="34" charset="0"/>
            </a:rPr>
            <a:t>Set Specific Customer</a:t>
          </a:r>
          <a:endParaRPr lang="en-US" sz="1700" kern="1200" dirty="0">
            <a:solidFill>
              <a:schemeClr val="tx1"/>
            </a:solidFill>
            <a:latin typeface="Calibri" pitchFamily="34" charset="0"/>
            <a:cs typeface="Calibri" pitchFamily="34" charset="0"/>
          </a:endParaRPr>
        </a:p>
      </dsp:txBody>
      <dsp:txXfrm>
        <a:off x="4481887" y="1590653"/>
        <a:ext cx="1507771" cy="882693"/>
      </dsp:txXfrm>
    </dsp:sp>
    <dsp:sp modelId="{71893624-2349-4ABE-830E-4EFDCFF7A319}">
      <dsp:nvSpPr>
        <dsp:cNvPr id="0" name=""/>
        <dsp:cNvSpPr/>
      </dsp:nvSpPr>
      <dsp:spPr>
        <a:xfrm rot="10800000">
          <a:off x="3985617" y="1838225"/>
          <a:ext cx="331291" cy="387548"/>
        </a:xfrm>
        <a:prstGeom prst="rightArrow">
          <a:avLst>
            <a:gd name="adj1" fmla="val 60000"/>
            <a:gd name="adj2" fmla="val 50000"/>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4085004" y="1915735"/>
        <a:ext cx="231904" cy="232528"/>
      </dsp:txXfrm>
    </dsp:sp>
    <dsp:sp modelId="{B81BED6B-9672-4A01-B139-FD4DBFA648DA}">
      <dsp:nvSpPr>
        <dsp:cNvPr id="0" name=""/>
        <dsp:cNvSpPr/>
      </dsp:nvSpPr>
      <dsp:spPr>
        <a:xfrm>
          <a:off x="2266652" y="1563191"/>
          <a:ext cx="1562695" cy="937617"/>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solidFill>
              <a:latin typeface="Calibri" pitchFamily="34" charset="0"/>
              <a:cs typeface="Calibri" pitchFamily="34" charset="0"/>
            </a:rPr>
            <a:t>Set Specific Contract</a:t>
          </a:r>
          <a:endParaRPr lang="en-US" sz="1700" kern="1200" dirty="0">
            <a:solidFill>
              <a:schemeClr val="tx1"/>
            </a:solidFill>
            <a:latin typeface="Calibri" pitchFamily="34" charset="0"/>
            <a:cs typeface="Calibri" pitchFamily="34" charset="0"/>
          </a:endParaRPr>
        </a:p>
      </dsp:txBody>
      <dsp:txXfrm>
        <a:off x="2294114" y="1590653"/>
        <a:ext cx="1507771" cy="882693"/>
      </dsp:txXfrm>
    </dsp:sp>
    <dsp:sp modelId="{CF5F765B-338D-405D-9ACE-3F06EAEF97BC}">
      <dsp:nvSpPr>
        <dsp:cNvPr id="0" name=""/>
        <dsp:cNvSpPr/>
      </dsp:nvSpPr>
      <dsp:spPr>
        <a:xfrm rot="10800000">
          <a:off x="1797843" y="1838225"/>
          <a:ext cx="331291" cy="387548"/>
        </a:xfrm>
        <a:prstGeom prst="rightArrow">
          <a:avLst>
            <a:gd name="adj1" fmla="val 60000"/>
            <a:gd name="adj2" fmla="val 50000"/>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1897230" y="1915735"/>
        <a:ext cx="231904" cy="232528"/>
      </dsp:txXfrm>
    </dsp:sp>
    <dsp:sp modelId="{D88483BF-7E06-4167-BD6A-037E89108192}">
      <dsp:nvSpPr>
        <dsp:cNvPr id="0" name=""/>
        <dsp:cNvSpPr/>
      </dsp:nvSpPr>
      <dsp:spPr>
        <a:xfrm>
          <a:off x="78878" y="1563191"/>
          <a:ext cx="1562695" cy="937617"/>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solidFill>
              <a:latin typeface="Calibri" pitchFamily="34" charset="0"/>
              <a:cs typeface="Calibri" pitchFamily="34" charset="0"/>
            </a:rPr>
            <a:t>Set Provision Value</a:t>
          </a:r>
          <a:endParaRPr lang="en-US" sz="1700" kern="1200" dirty="0">
            <a:solidFill>
              <a:schemeClr val="tx1"/>
            </a:solidFill>
            <a:latin typeface="Calibri" pitchFamily="34" charset="0"/>
            <a:cs typeface="Calibri" pitchFamily="34" charset="0"/>
          </a:endParaRPr>
        </a:p>
      </dsp:txBody>
      <dsp:txXfrm>
        <a:off x="106340" y="1590653"/>
        <a:ext cx="1507771" cy="882693"/>
      </dsp:txXfrm>
    </dsp:sp>
    <dsp:sp modelId="{4D387495-F2A4-40BA-9A46-AB4CC6CD9834}">
      <dsp:nvSpPr>
        <dsp:cNvPr id="0" name=""/>
        <dsp:cNvSpPr/>
      </dsp:nvSpPr>
      <dsp:spPr>
        <a:xfrm rot="5400000">
          <a:off x="694580" y="2610197"/>
          <a:ext cx="331291" cy="387548"/>
        </a:xfrm>
        <a:prstGeom prst="rightArrow">
          <a:avLst>
            <a:gd name="adj1" fmla="val 60000"/>
            <a:gd name="adj2" fmla="val 50000"/>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743962" y="2638326"/>
        <a:ext cx="232528" cy="231904"/>
      </dsp:txXfrm>
    </dsp:sp>
    <dsp:sp modelId="{82B0F8BF-A3FC-4B0C-94BB-B67AF50ABCAE}">
      <dsp:nvSpPr>
        <dsp:cNvPr id="0" name=""/>
        <dsp:cNvSpPr/>
      </dsp:nvSpPr>
      <dsp:spPr>
        <a:xfrm>
          <a:off x="78878" y="3125886"/>
          <a:ext cx="1562695" cy="937617"/>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solidFill>
              <a:latin typeface="Calibri" pitchFamily="34" charset="0"/>
              <a:cs typeface="Calibri" pitchFamily="34" charset="0"/>
            </a:rPr>
            <a:t>Set Calculation Provision Period</a:t>
          </a:r>
          <a:endParaRPr lang="en-US" sz="1700" kern="1200" dirty="0">
            <a:solidFill>
              <a:schemeClr val="tx1"/>
            </a:solidFill>
            <a:latin typeface="Calibri" pitchFamily="34" charset="0"/>
            <a:cs typeface="Calibri" pitchFamily="34" charset="0"/>
          </a:endParaRPr>
        </a:p>
      </dsp:txBody>
      <dsp:txXfrm>
        <a:off x="106340" y="3153348"/>
        <a:ext cx="1507771" cy="88269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E7D8F3-244B-4D9B-9DBF-94FACF9BBABD}">
      <dsp:nvSpPr>
        <dsp:cNvPr id="0" name=""/>
        <dsp:cNvSpPr/>
      </dsp:nvSpPr>
      <dsp:spPr>
        <a:xfrm rot="10800000">
          <a:off x="1115061" y="230"/>
          <a:ext cx="4053840" cy="375924"/>
        </a:xfrm>
        <a:prstGeom prst="homePlat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1">
          <a:schemeClr val="accent3"/>
        </a:lnRef>
        <a:fillRef idx="3">
          <a:schemeClr val="accent3"/>
        </a:fillRef>
        <a:effectRef idx="2">
          <a:schemeClr val="accent3"/>
        </a:effectRef>
        <a:fontRef idx="minor">
          <a:schemeClr val="lt1"/>
        </a:fontRef>
      </dsp:style>
      <dsp:txBody>
        <a:bodyPr spcFirstLastPara="0" vert="horz" wrap="square" lIns="165772" tIns="64770" rIns="120904" bIns="64770" numCol="1" spcCol="1270" anchor="ctr" anchorCtr="0">
          <a:noAutofit/>
        </a:bodyPr>
        <a:lstStyle/>
        <a:p>
          <a:pPr lvl="0" algn="ctr" defTabSz="755650">
            <a:lnSpc>
              <a:spcPct val="90000"/>
            </a:lnSpc>
            <a:spcBef>
              <a:spcPct val="0"/>
            </a:spcBef>
            <a:spcAft>
              <a:spcPct val="35000"/>
            </a:spcAft>
          </a:pPr>
          <a:r>
            <a:rPr lang="en-US" sz="1700" b="0" kern="1200" dirty="0" smtClean="0">
              <a:ln w="1905"/>
              <a:effectLst>
                <a:innerShdw blurRad="69850" dist="43180" dir="5400000">
                  <a:srgbClr val="000000">
                    <a:alpha val="65000"/>
                  </a:srgbClr>
                </a:innerShdw>
              </a:effectLst>
              <a:latin typeface="Calibri" pitchFamily="34" charset="0"/>
              <a:cs typeface="Calibri" pitchFamily="34" charset="0"/>
            </a:rPr>
            <a:t>Change Orders</a:t>
          </a:r>
          <a:endParaRPr lang="en-US" sz="1700" b="0" kern="1200" dirty="0"/>
        </a:p>
      </dsp:txBody>
      <dsp:txXfrm rot="10800000">
        <a:off x="1209042" y="230"/>
        <a:ext cx="3959859" cy="375924"/>
      </dsp:txXfrm>
    </dsp:sp>
    <dsp:sp modelId="{0A07CA0B-2299-4395-99A6-CCCEF597ACED}">
      <dsp:nvSpPr>
        <dsp:cNvPr id="0" name=""/>
        <dsp:cNvSpPr/>
      </dsp:nvSpPr>
      <dsp:spPr>
        <a:xfrm>
          <a:off x="927098" y="230"/>
          <a:ext cx="375924" cy="375924"/>
        </a:xfrm>
        <a:prstGeom prst="ellipse">
          <a:avLst/>
        </a:prstGeom>
        <a:solidFill>
          <a:srgbClr val="FFC000"/>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4DFBE0FA-D881-4D45-B362-8B616FC559C3}">
      <dsp:nvSpPr>
        <dsp:cNvPr id="0" name=""/>
        <dsp:cNvSpPr/>
      </dsp:nvSpPr>
      <dsp:spPr>
        <a:xfrm rot="10800000">
          <a:off x="1115061" y="488372"/>
          <a:ext cx="4053840" cy="375924"/>
        </a:xfrm>
        <a:prstGeom prst="homePlat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1">
          <a:schemeClr val="accent3"/>
        </a:lnRef>
        <a:fillRef idx="3">
          <a:schemeClr val="accent3"/>
        </a:fillRef>
        <a:effectRef idx="2">
          <a:schemeClr val="accent3"/>
        </a:effectRef>
        <a:fontRef idx="minor">
          <a:schemeClr val="lt1"/>
        </a:fontRef>
      </dsp:style>
      <dsp:txBody>
        <a:bodyPr spcFirstLastPara="0" vert="horz" wrap="square" lIns="165772" tIns="64770" rIns="120904" bIns="64770" numCol="1" spcCol="1270" anchor="ctr" anchorCtr="0">
          <a:noAutofit/>
        </a:bodyPr>
        <a:lstStyle/>
        <a:p>
          <a:pPr lvl="0" algn="ctr" defTabSz="755650">
            <a:lnSpc>
              <a:spcPct val="90000"/>
            </a:lnSpc>
            <a:spcBef>
              <a:spcPct val="0"/>
            </a:spcBef>
            <a:spcAft>
              <a:spcPct val="35000"/>
            </a:spcAft>
          </a:pPr>
          <a:r>
            <a:rPr lang="en-US" sz="1700" b="0" kern="1200" dirty="0" smtClean="0">
              <a:ln w="1905"/>
              <a:effectLst>
                <a:innerShdw blurRad="69850" dist="43180" dir="5400000">
                  <a:srgbClr val="000000">
                    <a:alpha val="65000"/>
                  </a:srgbClr>
                </a:innerShdw>
              </a:effectLst>
              <a:latin typeface="Calibri" pitchFamily="34" charset="0"/>
              <a:cs typeface="Calibri" pitchFamily="34" charset="0"/>
            </a:rPr>
            <a:t>Full Early Settlement</a:t>
          </a:r>
          <a:endParaRPr lang="en-US" sz="1700" b="0" kern="1200" dirty="0"/>
        </a:p>
      </dsp:txBody>
      <dsp:txXfrm rot="10800000">
        <a:off x="1209042" y="488372"/>
        <a:ext cx="3959859" cy="375924"/>
      </dsp:txXfrm>
    </dsp:sp>
    <dsp:sp modelId="{AEEF66D6-A22A-470F-9437-BA2E3135185A}">
      <dsp:nvSpPr>
        <dsp:cNvPr id="0" name=""/>
        <dsp:cNvSpPr/>
      </dsp:nvSpPr>
      <dsp:spPr>
        <a:xfrm>
          <a:off x="927098" y="488372"/>
          <a:ext cx="375924" cy="375924"/>
        </a:xfrm>
        <a:prstGeom prst="ellipse">
          <a:avLst/>
        </a:prstGeom>
        <a:solidFill>
          <a:srgbClr val="FFC000"/>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D792780-30DD-4413-BECC-99C734B3BDD6}">
      <dsp:nvSpPr>
        <dsp:cNvPr id="0" name=""/>
        <dsp:cNvSpPr/>
      </dsp:nvSpPr>
      <dsp:spPr>
        <a:xfrm rot="10800000">
          <a:off x="1115061" y="976513"/>
          <a:ext cx="4053840" cy="375924"/>
        </a:xfrm>
        <a:prstGeom prst="homePlat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1">
          <a:schemeClr val="accent3"/>
        </a:lnRef>
        <a:fillRef idx="3">
          <a:schemeClr val="accent3"/>
        </a:fillRef>
        <a:effectRef idx="2">
          <a:schemeClr val="accent3"/>
        </a:effectRef>
        <a:fontRef idx="minor">
          <a:schemeClr val="lt1"/>
        </a:fontRef>
      </dsp:style>
      <dsp:txBody>
        <a:bodyPr spcFirstLastPara="0" vert="horz" wrap="square" lIns="165772" tIns="64770" rIns="120904" bIns="64770" numCol="1" spcCol="1270" anchor="ctr" anchorCtr="0">
          <a:noAutofit/>
        </a:bodyPr>
        <a:lstStyle/>
        <a:p>
          <a:pPr lvl="0" algn="ctr" defTabSz="755650">
            <a:lnSpc>
              <a:spcPct val="90000"/>
            </a:lnSpc>
            <a:spcBef>
              <a:spcPct val="0"/>
            </a:spcBef>
            <a:spcAft>
              <a:spcPct val="35000"/>
            </a:spcAft>
          </a:pPr>
          <a:r>
            <a:rPr lang="en-US" sz="1700" b="0" kern="1200" dirty="0" smtClean="0">
              <a:ln w="1905"/>
              <a:effectLst>
                <a:innerShdw blurRad="69850" dist="43180" dir="5400000">
                  <a:srgbClr val="000000">
                    <a:alpha val="65000"/>
                  </a:srgbClr>
                </a:innerShdw>
              </a:effectLst>
              <a:latin typeface="Calibri" pitchFamily="34" charset="0"/>
              <a:cs typeface="Calibri" pitchFamily="34" charset="0"/>
            </a:rPr>
            <a:t>Partial Early Settlement</a:t>
          </a:r>
          <a:endParaRPr lang="en-US" sz="1700" b="0" kern="1200" dirty="0"/>
        </a:p>
      </dsp:txBody>
      <dsp:txXfrm rot="10800000">
        <a:off x="1209042" y="976513"/>
        <a:ext cx="3959859" cy="375924"/>
      </dsp:txXfrm>
    </dsp:sp>
    <dsp:sp modelId="{D194C487-3FF2-4FA4-B3A7-D04F77F1EA6F}">
      <dsp:nvSpPr>
        <dsp:cNvPr id="0" name=""/>
        <dsp:cNvSpPr/>
      </dsp:nvSpPr>
      <dsp:spPr>
        <a:xfrm>
          <a:off x="927098" y="976513"/>
          <a:ext cx="375924" cy="375924"/>
        </a:xfrm>
        <a:prstGeom prst="ellipse">
          <a:avLst/>
        </a:prstGeom>
        <a:solidFill>
          <a:srgbClr val="FFC000"/>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F207CC8E-B907-46B2-A96C-BE9738876544}">
      <dsp:nvSpPr>
        <dsp:cNvPr id="0" name=""/>
        <dsp:cNvSpPr/>
      </dsp:nvSpPr>
      <dsp:spPr>
        <a:xfrm rot="10800000">
          <a:off x="1115061" y="1464654"/>
          <a:ext cx="4053840" cy="375924"/>
        </a:xfrm>
        <a:prstGeom prst="homePlat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1">
          <a:schemeClr val="accent3"/>
        </a:lnRef>
        <a:fillRef idx="3">
          <a:schemeClr val="accent3"/>
        </a:fillRef>
        <a:effectRef idx="2">
          <a:schemeClr val="accent3"/>
        </a:effectRef>
        <a:fontRef idx="minor">
          <a:schemeClr val="lt1"/>
        </a:fontRef>
      </dsp:style>
      <dsp:txBody>
        <a:bodyPr spcFirstLastPara="0" vert="horz" wrap="square" lIns="165772" tIns="64770" rIns="120904" bIns="64770" numCol="1" spcCol="1270" anchor="ctr" anchorCtr="0">
          <a:noAutofit/>
        </a:bodyPr>
        <a:lstStyle/>
        <a:p>
          <a:pPr lvl="0" algn="ctr" defTabSz="755650">
            <a:lnSpc>
              <a:spcPct val="90000"/>
            </a:lnSpc>
            <a:spcBef>
              <a:spcPct val="0"/>
            </a:spcBef>
            <a:spcAft>
              <a:spcPct val="35000"/>
            </a:spcAft>
          </a:pPr>
          <a:r>
            <a:rPr lang="en-US" sz="1700" b="0" kern="1200" dirty="0" smtClean="0">
              <a:ln w="1905"/>
              <a:effectLst>
                <a:innerShdw blurRad="69850" dist="43180" dir="5400000">
                  <a:srgbClr val="000000">
                    <a:alpha val="65000"/>
                  </a:srgbClr>
                </a:innerShdw>
              </a:effectLst>
              <a:latin typeface="Calibri" pitchFamily="34" charset="0"/>
              <a:cs typeface="Calibri" pitchFamily="34" charset="0"/>
            </a:rPr>
            <a:t>Contract Revolving </a:t>
          </a:r>
          <a:endParaRPr lang="en-US" sz="1700" b="0" kern="1200" dirty="0"/>
        </a:p>
      </dsp:txBody>
      <dsp:txXfrm rot="10800000">
        <a:off x="1209042" y="1464654"/>
        <a:ext cx="3959859" cy="375924"/>
      </dsp:txXfrm>
    </dsp:sp>
    <dsp:sp modelId="{C0BD9FC6-6056-4F4E-B2B2-DC34330B27E4}">
      <dsp:nvSpPr>
        <dsp:cNvPr id="0" name=""/>
        <dsp:cNvSpPr/>
      </dsp:nvSpPr>
      <dsp:spPr>
        <a:xfrm>
          <a:off x="927098" y="1464654"/>
          <a:ext cx="375924" cy="375924"/>
        </a:xfrm>
        <a:prstGeom prst="ellipse">
          <a:avLst/>
        </a:prstGeom>
        <a:solidFill>
          <a:srgbClr val="FFC000"/>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17F16359-ED90-490C-8948-EA8E3FB580BA}">
      <dsp:nvSpPr>
        <dsp:cNvPr id="0" name=""/>
        <dsp:cNvSpPr/>
      </dsp:nvSpPr>
      <dsp:spPr>
        <a:xfrm rot="10800000">
          <a:off x="1115061" y="1952796"/>
          <a:ext cx="4053840" cy="375924"/>
        </a:xfrm>
        <a:prstGeom prst="homePlat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1">
          <a:schemeClr val="accent3"/>
        </a:lnRef>
        <a:fillRef idx="3">
          <a:schemeClr val="accent3"/>
        </a:fillRef>
        <a:effectRef idx="2">
          <a:schemeClr val="accent3"/>
        </a:effectRef>
        <a:fontRef idx="minor">
          <a:schemeClr val="lt1"/>
        </a:fontRef>
      </dsp:style>
      <dsp:txBody>
        <a:bodyPr spcFirstLastPara="0" vert="horz" wrap="square" lIns="165772" tIns="64770" rIns="120904" bIns="64770" numCol="1" spcCol="1270" anchor="ctr" anchorCtr="0">
          <a:noAutofit/>
        </a:bodyPr>
        <a:lstStyle/>
        <a:p>
          <a:pPr lvl="0" algn="ctr" defTabSz="755650">
            <a:lnSpc>
              <a:spcPct val="90000"/>
            </a:lnSpc>
            <a:spcBef>
              <a:spcPct val="0"/>
            </a:spcBef>
            <a:spcAft>
              <a:spcPct val="35000"/>
            </a:spcAft>
          </a:pPr>
          <a:r>
            <a:rPr lang="en-US" sz="1700" b="0" kern="1200" dirty="0" smtClean="0">
              <a:ln w="1905"/>
              <a:effectLst>
                <a:innerShdw blurRad="69850" dist="43180" dir="5400000">
                  <a:srgbClr val="000000">
                    <a:alpha val="65000"/>
                  </a:srgbClr>
                </a:innerShdw>
              </a:effectLst>
              <a:latin typeface="Calibri" pitchFamily="34" charset="0"/>
              <a:cs typeface="Calibri" pitchFamily="34" charset="0"/>
            </a:rPr>
            <a:t>Contract Switching</a:t>
          </a:r>
          <a:endParaRPr lang="en-US" sz="1700" b="0" kern="1200" dirty="0"/>
        </a:p>
      </dsp:txBody>
      <dsp:txXfrm rot="10800000">
        <a:off x="1209042" y="1952796"/>
        <a:ext cx="3959859" cy="375924"/>
      </dsp:txXfrm>
    </dsp:sp>
    <dsp:sp modelId="{3EE76ED2-1B12-4F18-8F5F-8FCE68B800EA}">
      <dsp:nvSpPr>
        <dsp:cNvPr id="0" name=""/>
        <dsp:cNvSpPr/>
      </dsp:nvSpPr>
      <dsp:spPr>
        <a:xfrm>
          <a:off x="927098" y="1952796"/>
          <a:ext cx="375924" cy="375924"/>
        </a:xfrm>
        <a:prstGeom prst="ellipse">
          <a:avLst/>
        </a:prstGeom>
        <a:solidFill>
          <a:srgbClr val="FFC000"/>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F683B902-F586-40ED-BFB4-09E058C658F9}">
      <dsp:nvSpPr>
        <dsp:cNvPr id="0" name=""/>
        <dsp:cNvSpPr/>
      </dsp:nvSpPr>
      <dsp:spPr>
        <a:xfrm rot="10800000">
          <a:off x="1115061" y="2440937"/>
          <a:ext cx="4053840" cy="375924"/>
        </a:xfrm>
        <a:prstGeom prst="homePlat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1">
          <a:schemeClr val="accent3"/>
        </a:lnRef>
        <a:fillRef idx="3">
          <a:schemeClr val="accent3"/>
        </a:fillRef>
        <a:effectRef idx="2">
          <a:schemeClr val="accent3"/>
        </a:effectRef>
        <a:fontRef idx="minor">
          <a:schemeClr val="lt1"/>
        </a:fontRef>
      </dsp:style>
      <dsp:txBody>
        <a:bodyPr spcFirstLastPara="0" vert="horz" wrap="square" lIns="165772" tIns="64770" rIns="120904" bIns="64770" numCol="1" spcCol="1270" anchor="ctr" anchorCtr="0">
          <a:noAutofit/>
        </a:bodyPr>
        <a:lstStyle/>
        <a:p>
          <a:pPr lvl="0" algn="ctr" defTabSz="755650">
            <a:lnSpc>
              <a:spcPct val="90000"/>
            </a:lnSpc>
            <a:spcBef>
              <a:spcPct val="0"/>
            </a:spcBef>
            <a:spcAft>
              <a:spcPct val="35000"/>
            </a:spcAft>
          </a:pPr>
          <a:r>
            <a:rPr lang="en-US" sz="1700" b="0" kern="1200" dirty="0" smtClean="0">
              <a:ln w="1905"/>
              <a:effectLst>
                <a:innerShdw blurRad="69850" dist="43180" dir="5400000">
                  <a:srgbClr val="000000">
                    <a:alpha val="65000"/>
                  </a:srgbClr>
                </a:innerShdw>
              </a:effectLst>
              <a:latin typeface="Calibri" pitchFamily="34" charset="0"/>
              <a:cs typeface="Calibri" pitchFamily="34" charset="0"/>
            </a:rPr>
            <a:t>Reschedule</a:t>
          </a:r>
          <a:endParaRPr lang="en-US" sz="1700" b="0" kern="1200" dirty="0"/>
        </a:p>
      </dsp:txBody>
      <dsp:txXfrm rot="10800000">
        <a:off x="1209042" y="2440937"/>
        <a:ext cx="3959859" cy="375924"/>
      </dsp:txXfrm>
    </dsp:sp>
    <dsp:sp modelId="{EBE5DD4D-37A0-45B0-9B84-56D22369585C}">
      <dsp:nvSpPr>
        <dsp:cNvPr id="0" name=""/>
        <dsp:cNvSpPr/>
      </dsp:nvSpPr>
      <dsp:spPr>
        <a:xfrm>
          <a:off x="927098" y="2440937"/>
          <a:ext cx="375924" cy="375924"/>
        </a:xfrm>
        <a:prstGeom prst="ellipse">
          <a:avLst/>
        </a:prstGeom>
        <a:solidFill>
          <a:srgbClr val="FFC000"/>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29C61A36-25EA-442C-AEA7-46C0040C9E9D}">
      <dsp:nvSpPr>
        <dsp:cNvPr id="0" name=""/>
        <dsp:cNvSpPr/>
      </dsp:nvSpPr>
      <dsp:spPr>
        <a:xfrm rot="10800000">
          <a:off x="1115061" y="2929078"/>
          <a:ext cx="4053840" cy="375924"/>
        </a:xfrm>
        <a:prstGeom prst="homePlat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1">
          <a:schemeClr val="accent3"/>
        </a:lnRef>
        <a:fillRef idx="3">
          <a:schemeClr val="accent3"/>
        </a:fillRef>
        <a:effectRef idx="2">
          <a:schemeClr val="accent3"/>
        </a:effectRef>
        <a:fontRef idx="minor">
          <a:schemeClr val="lt1"/>
        </a:fontRef>
      </dsp:style>
      <dsp:txBody>
        <a:bodyPr spcFirstLastPara="0" vert="horz" wrap="square" lIns="165772" tIns="64770" rIns="120904" bIns="64770" numCol="1" spcCol="1270" anchor="ctr" anchorCtr="0">
          <a:noAutofit/>
        </a:bodyPr>
        <a:lstStyle/>
        <a:p>
          <a:pPr lvl="0" algn="ctr" defTabSz="755650">
            <a:lnSpc>
              <a:spcPct val="90000"/>
            </a:lnSpc>
            <a:spcBef>
              <a:spcPct val="0"/>
            </a:spcBef>
            <a:spcAft>
              <a:spcPct val="35000"/>
            </a:spcAft>
          </a:pPr>
          <a:r>
            <a:rPr lang="en-US" sz="1700" b="0" kern="1200" dirty="0" smtClean="0">
              <a:ln w="1905"/>
              <a:effectLst>
                <a:innerShdw blurRad="69850" dist="43180" dir="5400000">
                  <a:srgbClr val="000000">
                    <a:alpha val="65000"/>
                  </a:srgbClr>
                </a:innerShdw>
              </a:effectLst>
              <a:latin typeface="Calibri" pitchFamily="34" charset="0"/>
              <a:cs typeface="Calibri" pitchFamily="34" charset="0"/>
            </a:rPr>
            <a:t>Repayment Plans Merging</a:t>
          </a:r>
          <a:endParaRPr lang="en-US" sz="1700" b="0" kern="1200" dirty="0"/>
        </a:p>
      </dsp:txBody>
      <dsp:txXfrm rot="10800000">
        <a:off x="1209042" y="2929078"/>
        <a:ext cx="3959859" cy="375924"/>
      </dsp:txXfrm>
    </dsp:sp>
    <dsp:sp modelId="{1F767830-D795-410F-8E89-478597C8F634}">
      <dsp:nvSpPr>
        <dsp:cNvPr id="0" name=""/>
        <dsp:cNvSpPr/>
      </dsp:nvSpPr>
      <dsp:spPr>
        <a:xfrm>
          <a:off x="927098" y="2929078"/>
          <a:ext cx="375924" cy="375924"/>
        </a:xfrm>
        <a:prstGeom prst="ellipse">
          <a:avLst/>
        </a:prstGeom>
        <a:solidFill>
          <a:srgbClr val="FFC000"/>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E918F601-528F-40E3-A9EA-2D095564681C}">
      <dsp:nvSpPr>
        <dsp:cNvPr id="0" name=""/>
        <dsp:cNvSpPr/>
      </dsp:nvSpPr>
      <dsp:spPr>
        <a:xfrm rot="10800000">
          <a:off x="1115061" y="3417220"/>
          <a:ext cx="4053840" cy="375924"/>
        </a:xfrm>
        <a:prstGeom prst="homePlat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1">
          <a:schemeClr val="accent3"/>
        </a:lnRef>
        <a:fillRef idx="3">
          <a:schemeClr val="accent3"/>
        </a:fillRef>
        <a:effectRef idx="2">
          <a:schemeClr val="accent3"/>
        </a:effectRef>
        <a:fontRef idx="minor">
          <a:schemeClr val="lt1"/>
        </a:fontRef>
      </dsp:style>
      <dsp:txBody>
        <a:bodyPr spcFirstLastPara="0" vert="horz" wrap="square" lIns="165772" tIns="64770" rIns="120904" bIns="64770" numCol="1" spcCol="1270" anchor="ctr" anchorCtr="0">
          <a:noAutofit/>
        </a:bodyPr>
        <a:lstStyle/>
        <a:p>
          <a:pPr lvl="0" algn="ctr" defTabSz="755650">
            <a:lnSpc>
              <a:spcPct val="90000"/>
            </a:lnSpc>
            <a:spcBef>
              <a:spcPct val="0"/>
            </a:spcBef>
            <a:spcAft>
              <a:spcPct val="35000"/>
            </a:spcAft>
          </a:pPr>
          <a:r>
            <a:rPr lang="en-US" sz="1700" b="0" kern="1200" dirty="0" smtClean="0">
              <a:ln w="1905"/>
              <a:effectLst>
                <a:innerShdw blurRad="69850" dist="43180" dir="5400000">
                  <a:srgbClr val="000000">
                    <a:alpha val="65000"/>
                  </a:srgbClr>
                </a:innerShdw>
              </a:effectLst>
              <a:latin typeface="Calibri" pitchFamily="34" charset="0"/>
              <a:cs typeface="Calibri" pitchFamily="34" charset="0"/>
            </a:rPr>
            <a:t>Profit and Expenses Declaration</a:t>
          </a:r>
          <a:endParaRPr lang="en-US" sz="1700" b="0" kern="1200" dirty="0"/>
        </a:p>
      </dsp:txBody>
      <dsp:txXfrm rot="10800000">
        <a:off x="1209042" y="3417220"/>
        <a:ext cx="3959859" cy="375924"/>
      </dsp:txXfrm>
    </dsp:sp>
    <dsp:sp modelId="{20BBA527-0131-45A4-8DBE-B7CC9DE0F9C4}">
      <dsp:nvSpPr>
        <dsp:cNvPr id="0" name=""/>
        <dsp:cNvSpPr/>
      </dsp:nvSpPr>
      <dsp:spPr>
        <a:xfrm>
          <a:off x="927098" y="3417220"/>
          <a:ext cx="375924" cy="375924"/>
        </a:xfrm>
        <a:prstGeom prst="ellipse">
          <a:avLst/>
        </a:prstGeom>
        <a:solidFill>
          <a:srgbClr val="FFC000"/>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C440405C-EBB7-46B2-B15C-67E34081F0DB}">
      <dsp:nvSpPr>
        <dsp:cNvPr id="0" name=""/>
        <dsp:cNvSpPr/>
      </dsp:nvSpPr>
      <dsp:spPr>
        <a:xfrm rot="10800000">
          <a:off x="1115061" y="3905361"/>
          <a:ext cx="4053840" cy="375924"/>
        </a:xfrm>
        <a:prstGeom prst="homePlat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1">
          <a:schemeClr val="accent3"/>
        </a:lnRef>
        <a:fillRef idx="3">
          <a:schemeClr val="accent3"/>
        </a:fillRef>
        <a:effectRef idx="2">
          <a:schemeClr val="accent3"/>
        </a:effectRef>
        <a:fontRef idx="minor">
          <a:schemeClr val="lt1"/>
        </a:fontRef>
      </dsp:style>
      <dsp:txBody>
        <a:bodyPr spcFirstLastPara="0" vert="horz" wrap="square" lIns="165772" tIns="64770" rIns="120904" bIns="64770" numCol="1" spcCol="1270" anchor="ctr" anchorCtr="0">
          <a:noAutofit/>
        </a:bodyPr>
        <a:lstStyle/>
        <a:p>
          <a:pPr lvl="0" algn="ctr" defTabSz="755650">
            <a:lnSpc>
              <a:spcPct val="90000"/>
            </a:lnSpc>
            <a:spcBef>
              <a:spcPct val="0"/>
            </a:spcBef>
            <a:spcAft>
              <a:spcPct val="35000"/>
            </a:spcAft>
          </a:pPr>
          <a:r>
            <a:rPr lang="en-US" sz="1700" b="0" kern="1200" smtClean="0">
              <a:ln w="1905"/>
              <a:effectLst>
                <a:innerShdw blurRad="69850" dist="43180" dir="5400000">
                  <a:srgbClr val="000000">
                    <a:alpha val="65000"/>
                  </a:srgbClr>
                </a:innerShdw>
              </a:effectLst>
              <a:latin typeface="Calibri" pitchFamily="34" charset="0"/>
              <a:cs typeface="Calibri" pitchFamily="34" charset="0"/>
            </a:rPr>
            <a:t>Installment Dropping </a:t>
          </a:r>
          <a:endParaRPr lang="en-US" sz="1700" b="0" kern="1200" dirty="0"/>
        </a:p>
      </dsp:txBody>
      <dsp:txXfrm rot="10800000">
        <a:off x="1209042" y="3905361"/>
        <a:ext cx="3959859" cy="375924"/>
      </dsp:txXfrm>
    </dsp:sp>
    <dsp:sp modelId="{7B13CB82-1326-4FA1-82FA-C5920DD6573F}">
      <dsp:nvSpPr>
        <dsp:cNvPr id="0" name=""/>
        <dsp:cNvSpPr/>
      </dsp:nvSpPr>
      <dsp:spPr>
        <a:xfrm>
          <a:off x="927098" y="3905361"/>
          <a:ext cx="375924" cy="375924"/>
        </a:xfrm>
        <a:prstGeom prst="ellipse">
          <a:avLst/>
        </a:prstGeom>
        <a:solidFill>
          <a:srgbClr val="FFC000"/>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9BB53C88-0ADC-445E-9605-ED6B0CCBFF0A}">
      <dsp:nvSpPr>
        <dsp:cNvPr id="0" name=""/>
        <dsp:cNvSpPr/>
      </dsp:nvSpPr>
      <dsp:spPr>
        <a:xfrm rot="10800000">
          <a:off x="1115061" y="4393502"/>
          <a:ext cx="4053840" cy="375924"/>
        </a:xfrm>
        <a:prstGeom prst="homePlat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1">
          <a:schemeClr val="accent3"/>
        </a:lnRef>
        <a:fillRef idx="3">
          <a:schemeClr val="accent3"/>
        </a:fillRef>
        <a:effectRef idx="2">
          <a:schemeClr val="accent3"/>
        </a:effectRef>
        <a:fontRef idx="minor">
          <a:schemeClr val="lt1"/>
        </a:fontRef>
      </dsp:style>
      <dsp:txBody>
        <a:bodyPr spcFirstLastPara="0" vert="horz" wrap="square" lIns="165772" tIns="64770" rIns="120904" bIns="64770" numCol="1" spcCol="1270" anchor="ctr" anchorCtr="0">
          <a:noAutofit/>
        </a:bodyPr>
        <a:lstStyle/>
        <a:p>
          <a:pPr lvl="0" algn="ctr" defTabSz="755650">
            <a:lnSpc>
              <a:spcPct val="90000"/>
            </a:lnSpc>
            <a:spcBef>
              <a:spcPct val="0"/>
            </a:spcBef>
            <a:spcAft>
              <a:spcPct val="35000"/>
            </a:spcAft>
          </a:pPr>
          <a:r>
            <a:rPr lang="en-US" sz="1700" b="0" kern="1200" dirty="0" smtClean="0">
              <a:ln w="1905"/>
              <a:effectLst>
                <a:innerShdw blurRad="69850" dist="43180" dir="5400000">
                  <a:srgbClr val="000000">
                    <a:alpha val="65000"/>
                  </a:srgbClr>
                </a:innerShdw>
              </a:effectLst>
              <a:latin typeface="Calibri" pitchFamily="34" charset="0"/>
              <a:cs typeface="Calibri" pitchFamily="34" charset="0"/>
            </a:rPr>
            <a:t>Item Sale</a:t>
          </a:r>
          <a:endParaRPr lang="en-US" sz="1700" b="0" kern="1200" dirty="0"/>
        </a:p>
      </dsp:txBody>
      <dsp:txXfrm rot="10800000">
        <a:off x="1209042" y="4393502"/>
        <a:ext cx="3959859" cy="375924"/>
      </dsp:txXfrm>
    </dsp:sp>
    <dsp:sp modelId="{DD1D122A-CB38-4820-84EB-E928E5A23C11}">
      <dsp:nvSpPr>
        <dsp:cNvPr id="0" name=""/>
        <dsp:cNvSpPr/>
      </dsp:nvSpPr>
      <dsp:spPr>
        <a:xfrm>
          <a:off x="927098" y="4393502"/>
          <a:ext cx="375924" cy="375924"/>
        </a:xfrm>
        <a:prstGeom prst="ellipse">
          <a:avLst/>
        </a:prstGeom>
        <a:solidFill>
          <a:srgbClr val="FFC000"/>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A7A06DA8-3174-4954-8F46-1A3E9A0FD78A}">
      <dsp:nvSpPr>
        <dsp:cNvPr id="0" name=""/>
        <dsp:cNvSpPr/>
      </dsp:nvSpPr>
      <dsp:spPr>
        <a:xfrm rot="10800000">
          <a:off x="1115061" y="4881644"/>
          <a:ext cx="4053840" cy="375924"/>
        </a:xfrm>
        <a:prstGeom prst="homePlat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1">
          <a:schemeClr val="accent3"/>
        </a:lnRef>
        <a:fillRef idx="3">
          <a:schemeClr val="accent3"/>
        </a:fillRef>
        <a:effectRef idx="2">
          <a:schemeClr val="accent3"/>
        </a:effectRef>
        <a:fontRef idx="minor">
          <a:schemeClr val="lt1"/>
        </a:fontRef>
      </dsp:style>
      <dsp:txBody>
        <a:bodyPr spcFirstLastPara="0" vert="horz" wrap="square" lIns="165772" tIns="64770" rIns="120904" bIns="64770" numCol="1" spcCol="1270" anchor="ctr" anchorCtr="0">
          <a:noAutofit/>
        </a:bodyPr>
        <a:lstStyle/>
        <a:p>
          <a:pPr lvl="0" algn="ctr" defTabSz="755650">
            <a:lnSpc>
              <a:spcPct val="90000"/>
            </a:lnSpc>
            <a:spcBef>
              <a:spcPct val="0"/>
            </a:spcBef>
            <a:spcAft>
              <a:spcPct val="35000"/>
            </a:spcAft>
          </a:pPr>
          <a:r>
            <a:rPr lang="en-US" sz="1700" b="0" kern="1200" dirty="0" smtClean="0">
              <a:ln w="1905"/>
              <a:effectLst>
                <a:innerShdw blurRad="69850" dist="43180" dir="5400000">
                  <a:srgbClr val="000000">
                    <a:alpha val="65000"/>
                  </a:srgbClr>
                </a:innerShdw>
              </a:effectLst>
              <a:latin typeface="Calibri" pitchFamily="34" charset="0"/>
              <a:cs typeface="Calibri" pitchFamily="34" charset="0"/>
            </a:rPr>
            <a:t>Contract Termination</a:t>
          </a:r>
          <a:endParaRPr lang="en-US" sz="1700" b="0" kern="1200" dirty="0"/>
        </a:p>
      </dsp:txBody>
      <dsp:txXfrm rot="10800000">
        <a:off x="1209042" y="4881644"/>
        <a:ext cx="3959859" cy="375924"/>
      </dsp:txXfrm>
    </dsp:sp>
    <dsp:sp modelId="{664A613E-20BB-4F66-802A-67E230025227}">
      <dsp:nvSpPr>
        <dsp:cNvPr id="0" name=""/>
        <dsp:cNvSpPr/>
      </dsp:nvSpPr>
      <dsp:spPr>
        <a:xfrm>
          <a:off x="927098" y="4881644"/>
          <a:ext cx="375924" cy="375924"/>
        </a:xfrm>
        <a:prstGeom prst="ellipse">
          <a:avLst/>
        </a:prstGeom>
        <a:solidFill>
          <a:srgbClr val="FFC000"/>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D5BF1-C7D4-4FDF-9942-0FDC1E7A38D5}">
      <dsp:nvSpPr>
        <dsp:cNvPr id="0" name=""/>
        <dsp:cNvSpPr/>
      </dsp:nvSpPr>
      <dsp:spPr>
        <a:xfrm>
          <a:off x="4894966" y="3792678"/>
          <a:ext cx="3182233" cy="1521179"/>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smtClean="0">
              <a:latin typeface="Calibri" pitchFamily="34" charset="0"/>
              <a:cs typeface="Calibri" pitchFamily="34" charset="0"/>
            </a:rPr>
            <a:t>Continuous Follow up until Payment</a:t>
          </a:r>
          <a:endParaRPr lang="en-US" sz="1050" b="0" kern="1200" dirty="0">
            <a:latin typeface="Calibri" pitchFamily="34" charset="0"/>
            <a:cs typeface="Calibri" pitchFamily="34" charset="0"/>
          </a:endParaRPr>
        </a:p>
        <a:p>
          <a:pPr marL="114300" lvl="1" indent="-114300" algn="l" defTabSz="622300">
            <a:lnSpc>
              <a:spcPct val="90000"/>
            </a:lnSpc>
            <a:spcBef>
              <a:spcPct val="0"/>
            </a:spcBef>
            <a:spcAft>
              <a:spcPct val="15000"/>
            </a:spcAft>
            <a:buChar char="••"/>
          </a:pPr>
          <a:r>
            <a:rPr lang="en-US" sz="1400" b="0" kern="1200" dirty="0" smtClean="0">
              <a:latin typeface="Calibri" pitchFamily="34" charset="0"/>
              <a:cs typeface="Calibri" pitchFamily="34" charset="0"/>
            </a:rPr>
            <a:t>Escalations, Customer Buckets’ Maintenance</a:t>
          </a:r>
          <a:endParaRPr lang="en-US" sz="1400" b="0" kern="1200" dirty="0">
            <a:latin typeface="Calibri" pitchFamily="34" charset="0"/>
            <a:cs typeface="Calibri" pitchFamily="34" charset="0"/>
          </a:endParaRPr>
        </a:p>
        <a:p>
          <a:pPr marL="114300" lvl="1" indent="-114300" algn="l" defTabSz="622300">
            <a:lnSpc>
              <a:spcPct val="90000"/>
            </a:lnSpc>
            <a:spcBef>
              <a:spcPct val="0"/>
            </a:spcBef>
            <a:spcAft>
              <a:spcPct val="15000"/>
            </a:spcAft>
            <a:buChar char="••"/>
          </a:pPr>
          <a:endParaRPr lang="en-US" sz="1400" b="0" kern="1200" dirty="0"/>
        </a:p>
      </dsp:txBody>
      <dsp:txXfrm>
        <a:off x="5883051" y="4206388"/>
        <a:ext cx="2160733" cy="1074054"/>
      </dsp:txXfrm>
    </dsp:sp>
    <dsp:sp modelId="{EBB23E63-5645-45F3-BD16-665695591DBD}">
      <dsp:nvSpPr>
        <dsp:cNvPr id="0" name=""/>
        <dsp:cNvSpPr/>
      </dsp:nvSpPr>
      <dsp:spPr>
        <a:xfrm>
          <a:off x="0" y="3792687"/>
          <a:ext cx="3315425" cy="1584851"/>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smtClean="0">
              <a:latin typeface="Calibri" pitchFamily="34" charset="0"/>
              <a:cs typeface="Calibri" pitchFamily="34" charset="0"/>
            </a:rPr>
            <a:t>Follow up</a:t>
          </a:r>
          <a:endParaRPr lang="en-US" sz="1400" b="0" kern="1200" dirty="0">
            <a:latin typeface="Calibri" pitchFamily="34" charset="0"/>
            <a:cs typeface="Calibri" pitchFamily="34" charset="0"/>
          </a:endParaRPr>
        </a:p>
        <a:p>
          <a:pPr marL="114300" lvl="1" indent="-114300" algn="l" defTabSz="622300">
            <a:lnSpc>
              <a:spcPct val="90000"/>
            </a:lnSpc>
            <a:spcBef>
              <a:spcPct val="0"/>
            </a:spcBef>
            <a:spcAft>
              <a:spcPct val="15000"/>
            </a:spcAft>
            <a:buChar char="••"/>
          </a:pPr>
          <a:r>
            <a:rPr lang="en-US" sz="1400" b="0" kern="1200" dirty="0" smtClean="0">
              <a:latin typeface="Calibri" pitchFamily="34" charset="0"/>
              <a:cs typeface="Calibri" pitchFamily="34" charset="0"/>
            </a:rPr>
            <a:t>Collector performance</a:t>
          </a:r>
          <a:endParaRPr lang="en-US" sz="1400" b="0" kern="1200" dirty="0">
            <a:latin typeface="Calibri" pitchFamily="34" charset="0"/>
            <a:cs typeface="Calibri" pitchFamily="34" charset="0"/>
          </a:endParaRPr>
        </a:p>
        <a:p>
          <a:pPr marL="114300" lvl="1" indent="-114300" algn="l" defTabSz="622300">
            <a:lnSpc>
              <a:spcPct val="90000"/>
            </a:lnSpc>
            <a:spcBef>
              <a:spcPct val="0"/>
            </a:spcBef>
            <a:spcAft>
              <a:spcPct val="15000"/>
            </a:spcAft>
            <a:buChar char="••"/>
          </a:pPr>
          <a:r>
            <a:rPr lang="en-US" sz="1400" b="0" kern="1200" dirty="0" smtClean="0">
              <a:latin typeface="Calibri" pitchFamily="34" charset="0"/>
              <a:cs typeface="Calibri" pitchFamily="34" charset="0"/>
            </a:rPr>
            <a:t>Bucket performance</a:t>
          </a:r>
          <a:endParaRPr lang="en-US" sz="1400" b="0" kern="1200" dirty="0">
            <a:latin typeface="Calibri" pitchFamily="34" charset="0"/>
            <a:cs typeface="Calibri" pitchFamily="34" charset="0"/>
          </a:endParaRPr>
        </a:p>
        <a:p>
          <a:pPr marL="114300" lvl="1" indent="-114300" algn="l" defTabSz="622300">
            <a:lnSpc>
              <a:spcPct val="90000"/>
            </a:lnSpc>
            <a:spcBef>
              <a:spcPct val="0"/>
            </a:spcBef>
            <a:spcAft>
              <a:spcPct val="15000"/>
            </a:spcAft>
            <a:buChar char="••"/>
          </a:pPr>
          <a:r>
            <a:rPr lang="en-US" sz="1400" b="0" kern="1200" dirty="0" smtClean="0">
              <a:latin typeface="Calibri" pitchFamily="34" charset="0"/>
              <a:cs typeface="Calibri" pitchFamily="34" charset="0"/>
            </a:rPr>
            <a:t>other </a:t>
          </a:r>
          <a:endParaRPr lang="en-US" sz="1000" b="0" kern="1200" dirty="0">
            <a:latin typeface="Calibri" pitchFamily="34" charset="0"/>
            <a:cs typeface="Calibri" pitchFamily="34" charset="0"/>
          </a:endParaRPr>
        </a:p>
      </dsp:txBody>
      <dsp:txXfrm>
        <a:off x="34814" y="4223714"/>
        <a:ext cx="2251170" cy="1119010"/>
      </dsp:txXfrm>
    </dsp:sp>
    <dsp:sp modelId="{6238F2E0-8CBF-4988-9AF2-394EEE60D84C}">
      <dsp:nvSpPr>
        <dsp:cNvPr id="0" name=""/>
        <dsp:cNvSpPr/>
      </dsp:nvSpPr>
      <dsp:spPr>
        <a:xfrm>
          <a:off x="5181604" y="231421"/>
          <a:ext cx="2761361" cy="1521179"/>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b="0" kern="1200" smtClean="0">
              <a:solidFill>
                <a:schemeClr val="tx1"/>
              </a:solidFill>
              <a:latin typeface="Calibri" pitchFamily="34" charset="0"/>
              <a:cs typeface="Calibri" pitchFamily="34" charset="0"/>
            </a:rPr>
            <a:t>SMS</a:t>
          </a:r>
          <a:endParaRPr lang="en-US" sz="1400" b="0" kern="1200" dirty="0">
            <a:solidFill>
              <a:schemeClr val="tx1"/>
            </a:solidFill>
            <a:latin typeface="Calibri" pitchFamily="34" charset="0"/>
            <a:cs typeface="Calibri" pitchFamily="34" charset="0"/>
          </a:endParaRPr>
        </a:p>
        <a:p>
          <a:pPr marL="114300" lvl="1" indent="-114300" algn="l" defTabSz="622300">
            <a:lnSpc>
              <a:spcPct val="90000"/>
            </a:lnSpc>
            <a:spcBef>
              <a:spcPct val="0"/>
            </a:spcBef>
            <a:spcAft>
              <a:spcPct val="15000"/>
            </a:spcAft>
            <a:buChar char="••"/>
          </a:pPr>
          <a:r>
            <a:rPr lang="en-US" sz="1400" b="0" kern="1200" dirty="0" smtClean="0">
              <a:solidFill>
                <a:schemeClr val="tx1"/>
              </a:solidFill>
              <a:latin typeface="Calibri" pitchFamily="34" charset="0"/>
              <a:cs typeface="Calibri" pitchFamily="34" charset="0"/>
            </a:rPr>
            <a:t>Mails</a:t>
          </a:r>
          <a:endParaRPr lang="en-US" sz="1400" b="0" kern="1200" dirty="0">
            <a:solidFill>
              <a:schemeClr val="tx1"/>
            </a:solidFill>
            <a:latin typeface="Calibri" pitchFamily="34" charset="0"/>
            <a:cs typeface="Calibri" pitchFamily="34" charset="0"/>
          </a:endParaRPr>
        </a:p>
        <a:p>
          <a:pPr marL="114300" lvl="1" indent="-114300" algn="l" defTabSz="622300">
            <a:lnSpc>
              <a:spcPct val="90000"/>
            </a:lnSpc>
            <a:spcBef>
              <a:spcPct val="0"/>
            </a:spcBef>
            <a:spcAft>
              <a:spcPct val="15000"/>
            </a:spcAft>
            <a:buChar char="••"/>
          </a:pPr>
          <a:r>
            <a:rPr lang="en-US" sz="1400" b="0" kern="1200" dirty="0" smtClean="0">
              <a:latin typeface="Calibri" pitchFamily="34" charset="0"/>
              <a:cs typeface="Calibri" pitchFamily="34" charset="0"/>
            </a:rPr>
            <a:t>Calls </a:t>
          </a:r>
          <a:endParaRPr lang="en-US" sz="1400" b="0" kern="1200" dirty="0">
            <a:solidFill>
              <a:schemeClr val="tx1"/>
            </a:solidFill>
            <a:latin typeface="Calibri" pitchFamily="34" charset="0"/>
            <a:cs typeface="Calibri" pitchFamily="34" charset="0"/>
          </a:endParaRPr>
        </a:p>
        <a:p>
          <a:pPr marL="114300" lvl="1" indent="-114300" algn="l" defTabSz="622300">
            <a:lnSpc>
              <a:spcPct val="90000"/>
            </a:lnSpc>
            <a:spcBef>
              <a:spcPct val="0"/>
            </a:spcBef>
            <a:spcAft>
              <a:spcPct val="15000"/>
            </a:spcAft>
            <a:buChar char="••"/>
          </a:pPr>
          <a:r>
            <a:rPr lang="en-US" sz="1400" b="0" kern="1200" dirty="0" smtClean="0">
              <a:latin typeface="Calibri" pitchFamily="34" charset="0"/>
              <a:cs typeface="Calibri" pitchFamily="34" charset="0"/>
            </a:rPr>
            <a:t>Visits   </a:t>
          </a:r>
          <a:endParaRPr lang="en-US" sz="1400" b="0" kern="1200" dirty="0">
            <a:solidFill>
              <a:schemeClr val="tx1"/>
            </a:solidFill>
            <a:latin typeface="Calibri" pitchFamily="34" charset="0"/>
            <a:cs typeface="Calibri" pitchFamily="34" charset="0"/>
          </a:endParaRPr>
        </a:p>
        <a:p>
          <a:pPr marL="114300" lvl="1" indent="-114300" algn="l" defTabSz="622300">
            <a:lnSpc>
              <a:spcPct val="90000"/>
            </a:lnSpc>
            <a:spcBef>
              <a:spcPct val="0"/>
            </a:spcBef>
            <a:spcAft>
              <a:spcPct val="15000"/>
            </a:spcAft>
            <a:buChar char="••"/>
          </a:pPr>
          <a:r>
            <a:rPr lang="en-US" sz="1400" b="0" kern="1200" dirty="0" smtClean="0">
              <a:latin typeface="Calibri" pitchFamily="34" charset="0"/>
              <a:cs typeface="Calibri" pitchFamily="34" charset="0"/>
            </a:rPr>
            <a:t>Legal</a:t>
          </a:r>
          <a:endParaRPr lang="en-US" sz="1400" b="0" kern="1200" dirty="0">
            <a:solidFill>
              <a:schemeClr val="tx1"/>
            </a:solidFill>
            <a:latin typeface="Calibri" pitchFamily="34" charset="0"/>
            <a:cs typeface="Calibri" pitchFamily="34" charset="0"/>
          </a:endParaRPr>
        </a:p>
      </dsp:txBody>
      <dsp:txXfrm>
        <a:off x="6043428" y="264836"/>
        <a:ext cx="1866123" cy="1074054"/>
      </dsp:txXfrm>
    </dsp:sp>
    <dsp:sp modelId="{CDA04FA0-679E-4EBE-87E5-B1255D46CB34}">
      <dsp:nvSpPr>
        <dsp:cNvPr id="0" name=""/>
        <dsp:cNvSpPr/>
      </dsp:nvSpPr>
      <dsp:spPr>
        <a:xfrm>
          <a:off x="0" y="269345"/>
          <a:ext cx="3315425" cy="1584851"/>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t" anchorCtr="0">
          <a:noAutofit/>
        </a:bodyPr>
        <a:lstStyle/>
        <a:p>
          <a:pPr marL="114300" lvl="1" indent="-114300" algn="l" defTabSz="622300" rtl="0">
            <a:lnSpc>
              <a:spcPct val="90000"/>
            </a:lnSpc>
            <a:spcBef>
              <a:spcPct val="0"/>
            </a:spcBef>
            <a:spcAft>
              <a:spcPct val="15000"/>
            </a:spcAft>
            <a:buChar char="••"/>
          </a:pPr>
          <a:r>
            <a:rPr kumimoji="0" lang="en-US" sz="1400" b="0" i="0" u="none" strike="noStrike" kern="1200" cap="none" normalizeH="0" baseline="0" dirty="0" smtClean="0">
              <a:ln>
                <a:noFill/>
              </a:ln>
              <a:solidFill>
                <a:schemeClr val="tx1"/>
              </a:solidFill>
              <a:effectLst/>
              <a:latin typeface="Calibri" pitchFamily="34" charset="0"/>
              <a:ea typeface="Arial" pitchFamily="34" charset="0"/>
              <a:cs typeface="Arial" pitchFamily="34" charset="0"/>
            </a:rPr>
            <a:t>Customer Bucket Level 0</a:t>
          </a:r>
          <a:endParaRPr lang="en-US" sz="1400" b="0" kern="1200" dirty="0">
            <a:latin typeface="Calibri" pitchFamily="34" charset="0"/>
            <a:cs typeface="Calibri" pitchFamily="34" charset="0"/>
          </a:endParaRPr>
        </a:p>
        <a:p>
          <a:pPr marL="114300" lvl="1" indent="-114300" algn="l" defTabSz="622300" rtl="0">
            <a:lnSpc>
              <a:spcPct val="90000"/>
            </a:lnSpc>
            <a:spcBef>
              <a:spcPct val="0"/>
            </a:spcBef>
            <a:spcAft>
              <a:spcPct val="15000"/>
            </a:spcAft>
            <a:buChar char="••"/>
          </a:pPr>
          <a:r>
            <a:rPr kumimoji="0" lang="en-US" sz="1400" b="0" i="0" u="none" strike="noStrike" kern="1200" cap="none" normalizeH="0" baseline="0" dirty="0" smtClean="0">
              <a:ln>
                <a:noFill/>
              </a:ln>
              <a:solidFill>
                <a:schemeClr val="tx1"/>
              </a:solidFill>
              <a:effectLst/>
              <a:latin typeface="Calibri" pitchFamily="34" charset="0"/>
              <a:ea typeface="Arial" pitchFamily="34" charset="0"/>
              <a:cs typeface="Arial" pitchFamily="34" charset="0"/>
            </a:rPr>
            <a:t>Customer Bucket Level 1</a:t>
          </a:r>
          <a:endParaRPr lang="en-US" sz="1400" b="0" kern="1200" dirty="0">
            <a:latin typeface="Calibri" pitchFamily="34" charset="0"/>
            <a:cs typeface="Calibri" pitchFamily="34" charset="0"/>
          </a:endParaRPr>
        </a:p>
        <a:p>
          <a:pPr marL="114300" lvl="1" indent="-114300" algn="l" defTabSz="622300" rtl="0">
            <a:lnSpc>
              <a:spcPct val="90000"/>
            </a:lnSpc>
            <a:spcBef>
              <a:spcPct val="0"/>
            </a:spcBef>
            <a:spcAft>
              <a:spcPct val="15000"/>
            </a:spcAft>
            <a:buChar char="••"/>
          </a:pPr>
          <a:r>
            <a:rPr lang="en-US" sz="1400" b="0" kern="1200" dirty="0" smtClean="0">
              <a:latin typeface="Calibri" pitchFamily="34" charset="0"/>
              <a:cs typeface="Calibri" pitchFamily="34" charset="0"/>
            </a:rPr>
            <a:t>….</a:t>
          </a:r>
          <a:endParaRPr lang="en-US" sz="1400" b="0" kern="1200" dirty="0">
            <a:latin typeface="Calibri" pitchFamily="34" charset="0"/>
            <a:cs typeface="Calibri" pitchFamily="34" charset="0"/>
          </a:endParaRPr>
        </a:p>
        <a:p>
          <a:pPr marL="114300" lvl="1" indent="-114300" algn="l" defTabSz="622300" rtl="0">
            <a:lnSpc>
              <a:spcPct val="90000"/>
            </a:lnSpc>
            <a:spcBef>
              <a:spcPct val="0"/>
            </a:spcBef>
            <a:spcAft>
              <a:spcPct val="15000"/>
            </a:spcAft>
            <a:buChar char="••"/>
          </a:pPr>
          <a:r>
            <a:rPr kumimoji="0" lang="en-US" sz="1400" b="0" i="0" u="none" strike="noStrike" kern="1200" cap="none" normalizeH="0" baseline="0" dirty="0" smtClean="0">
              <a:ln>
                <a:noFill/>
              </a:ln>
              <a:solidFill>
                <a:schemeClr val="tx1"/>
              </a:solidFill>
              <a:effectLst/>
              <a:latin typeface="Calibri" pitchFamily="34" charset="0"/>
              <a:ea typeface="Arial" pitchFamily="34" charset="0"/>
              <a:cs typeface="Arial" pitchFamily="34" charset="0"/>
            </a:rPr>
            <a:t>Customer Bucket Level N</a:t>
          </a:r>
          <a:endParaRPr lang="en-US" sz="1400" b="0" kern="1200" dirty="0">
            <a:latin typeface="Calibri" pitchFamily="34" charset="0"/>
            <a:cs typeface="Calibri" pitchFamily="34" charset="0"/>
          </a:endParaRPr>
        </a:p>
      </dsp:txBody>
      <dsp:txXfrm>
        <a:off x="34814" y="304159"/>
        <a:ext cx="2251170" cy="1119010"/>
      </dsp:txXfrm>
    </dsp:sp>
    <dsp:sp modelId="{28A0D140-C274-4C32-9C8E-152BE68F24EA}">
      <dsp:nvSpPr>
        <dsp:cNvPr id="0" name=""/>
        <dsp:cNvSpPr/>
      </dsp:nvSpPr>
      <dsp:spPr>
        <a:xfrm>
          <a:off x="1510142" y="337131"/>
          <a:ext cx="2537056" cy="2368478"/>
        </a:xfrm>
        <a:prstGeom prst="pieWedg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latin typeface="Calibri" pitchFamily="34" charset="0"/>
              <a:cs typeface="Calibri" pitchFamily="34" charset="0"/>
            </a:rPr>
            <a:t>Bucket Criteria</a:t>
          </a:r>
        </a:p>
        <a:p>
          <a:pPr lvl="0" algn="l" defTabSz="622300">
            <a:lnSpc>
              <a:spcPct val="90000"/>
            </a:lnSpc>
            <a:spcBef>
              <a:spcPct val="0"/>
            </a:spcBef>
            <a:spcAft>
              <a:spcPct val="35000"/>
            </a:spcAft>
          </a:pPr>
          <a:r>
            <a:rPr lang="en-US" sz="1200" b="0" kern="1200" dirty="0" smtClean="0">
              <a:latin typeface="Calibri" pitchFamily="34" charset="0"/>
              <a:cs typeface="Calibri" pitchFamily="34" charset="0"/>
            </a:rPr>
            <a:t>- Reminder</a:t>
          </a:r>
        </a:p>
        <a:p>
          <a:pPr lvl="0" algn="l" defTabSz="622300">
            <a:lnSpc>
              <a:spcPct val="90000"/>
            </a:lnSpc>
            <a:spcBef>
              <a:spcPct val="0"/>
            </a:spcBef>
            <a:spcAft>
              <a:spcPct val="35000"/>
            </a:spcAft>
          </a:pPr>
          <a:r>
            <a:rPr lang="en-US" sz="1200" b="0" kern="1200" dirty="0" smtClean="0">
              <a:latin typeface="Calibri" pitchFamily="34" charset="0"/>
              <a:cs typeface="Calibri" pitchFamily="34" charset="0"/>
            </a:rPr>
            <a:t>- Past Due </a:t>
          </a:r>
        </a:p>
        <a:p>
          <a:pPr lvl="0" algn="l" defTabSz="622300">
            <a:lnSpc>
              <a:spcPct val="90000"/>
            </a:lnSpc>
            <a:spcBef>
              <a:spcPct val="0"/>
            </a:spcBef>
            <a:spcAft>
              <a:spcPct val="35000"/>
            </a:spcAft>
          </a:pPr>
          <a:r>
            <a:rPr lang="en-US" sz="1200" b="0" kern="1200" dirty="0" smtClean="0">
              <a:latin typeface="Calibri" pitchFamily="34" charset="0"/>
              <a:cs typeface="Calibri" pitchFamily="34" charset="0"/>
            </a:rPr>
            <a:t>- Follow Up</a:t>
          </a:r>
        </a:p>
        <a:p>
          <a:pPr lvl="0" algn="l" defTabSz="622300">
            <a:lnSpc>
              <a:spcPct val="90000"/>
            </a:lnSpc>
            <a:spcBef>
              <a:spcPct val="0"/>
            </a:spcBef>
            <a:spcAft>
              <a:spcPct val="35000"/>
            </a:spcAft>
          </a:pPr>
          <a:endParaRPr lang="en-US" sz="1400" b="0" kern="1200" dirty="0">
            <a:latin typeface="Calibri" pitchFamily="34" charset="0"/>
            <a:cs typeface="Calibri" pitchFamily="34" charset="0"/>
          </a:endParaRPr>
        </a:p>
      </dsp:txBody>
      <dsp:txXfrm>
        <a:off x="2253228" y="1030842"/>
        <a:ext cx="1793970" cy="1674767"/>
      </dsp:txXfrm>
    </dsp:sp>
    <dsp:sp modelId="{ED4F8316-5D38-4087-A5C4-9D2F30B4723E}">
      <dsp:nvSpPr>
        <dsp:cNvPr id="0" name=""/>
        <dsp:cNvSpPr/>
      </dsp:nvSpPr>
      <dsp:spPr>
        <a:xfrm rot="5400000">
          <a:off x="4114289" y="252842"/>
          <a:ext cx="2368478" cy="2537056"/>
        </a:xfrm>
        <a:prstGeom prst="pieWedg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Calibri" pitchFamily="34" charset="0"/>
              <a:cs typeface="Calibri" pitchFamily="34" charset="0"/>
            </a:rPr>
            <a:t>Collector </a:t>
          </a:r>
        </a:p>
        <a:p>
          <a:pPr lvl="0" algn="l" defTabSz="622300">
            <a:lnSpc>
              <a:spcPct val="90000"/>
            </a:lnSpc>
            <a:spcBef>
              <a:spcPct val="0"/>
            </a:spcBef>
            <a:spcAft>
              <a:spcPct val="35000"/>
            </a:spcAft>
          </a:pPr>
          <a:r>
            <a:rPr lang="en-US" sz="1200" b="0" kern="1200" dirty="0" smtClean="0">
              <a:solidFill>
                <a:schemeClr val="tx1"/>
              </a:solidFill>
              <a:latin typeface="Calibri" pitchFamily="34" charset="0"/>
              <a:cs typeface="Calibri" pitchFamily="34" charset="0"/>
            </a:rPr>
            <a:t>- Collection Intelligent Notes</a:t>
          </a:r>
        </a:p>
        <a:p>
          <a:pPr lvl="0" algn="l" defTabSz="622300">
            <a:lnSpc>
              <a:spcPct val="90000"/>
            </a:lnSpc>
            <a:spcBef>
              <a:spcPct val="0"/>
            </a:spcBef>
            <a:spcAft>
              <a:spcPct val="35000"/>
            </a:spcAft>
          </a:pPr>
          <a:r>
            <a:rPr lang="en-US" sz="1200" b="0" kern="1200" dirty="0" smtClean="0">
              <a:solidFill>
                <a:schemeClr val="tx1"/>
              </a:solidFill>
              <a:latin typeface="Calibri" pitchFamily="34" charset="0"/>
              <a:cs typeface="Calibri" pitchFamily="34" charset="0"/>
            </a:rPr>
            <a:t>- Customer Contract, Contacts Details &amp; Responses History</a:t>
          </a:r>
        </a:p>
      </dsp:txBody>
      <dsp:txXfrm rot="-5400000">
        <a:off x="4030001" y="1030842"/>
        <a:ext cx="1793970" cy="1674767"/>
      </dsp:txXfrm>
    </dsp:sp>
    <dsp:sp modelId="{6D42FCB3-B620-48AC-BC03-54FCE8FF1AAA}">
      <dsp:nvSpPr>
        <dsp:cNvPr id="0" name=""/>
        <dsp:cNvSpPr/>
      </dsp:nvSpPr>
      <dsp:spPr>
        <a:xfrm rot="10800000">
          <a:off x="4030000" y="2856989"/>
          <a:ext cx="2537056" cy="2368478"/>
        </a:xfrm>
        <a:prstGeom prst="pieWedg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00075">
            <a:lnSpc>
              <a:spcPct val="90000"/>
            </a:lnSpc>
            <a:spcBef>
              <a:spcPct val="0"/>
            </a:spcBef>
            <a:spcAft>
              <a:spcPct val="35000"/>
            </a:spcAft>
          </a:pPr>
          <a:r>
            <a:rPr lang="en-US" sz="1350" b="1" i="0" kern="1200" smtClean="0">
              <a:latin typeface="Calibri" pitchFamily="34" charset="0"/>
              <a:cs typeface="Calibri" pitchFamily="34" charset="0"/>
            </a:rPr>
            <a:t>Customer </a:t>
          </a:r>
          <a:r>
            <a:rPr lang="en-US" sz="1350" b="1" i="0" kern="1200" dirty="0" smtClean="0">
              <a:latin typeface="Calibri" pitchFamily="34" charset="0"/>
              <a:cs typeface="Calibri" pitchFamily="34" charset="0"/>
            </a:rPr>
            <a:t>Response</a:t>
          </a:r>
        </a:p>
      </dsp:txBody>
      <dsp:txXfrm rot="10800000">
        <a:off x="4030000" y="2856989"/>
        <a:ext cx="1793970" cy="1674767"/>
      </dsp:txXfrm>
    </dsp:sp>
    <dsp:sp modelId="{406E2A41-50AC-44C4-AD05-7C838773CC1F}">
      <dsp:nvSpPr>
        <dsp:cNvPr id="0" name=""/>
        <dsp:cNvSpPr/>
      </dsp:nvSpPr>
      <dsp:spPr>
        <a:xfrm rot="16200000">
          <a:off x="1594431" y="2772700"/>
          <a:ext cx="2368478" cy="2537056"/>
        </a:xfrm>
        <a:prstGeom prst="pieWedg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latin typeface="Calibri" pitchFamily="34" charset="0"/>
              <a:cs typeface="Calibri" pitchFamily="34" charset="0"/>
            </a:rPr>
            <a:t>Reports</a:t>
          </a:r>
          <a:endParaRPr lang="en-US" sz="1400" b="1" kern="1200" dirty="0">
            <a:latin typeface="Calibri" pitchFamily="34" charset="0"/>
            <a:cs typeface="Calibri" pitchFamily="34" charset="0"/>
          </a:endParaRPr>
        </a:p>
      </dsp:txBody>
      <dsp:txXfrm rot="5400000">
        <a:off x="2253229" y="2856989"/>
        <a:ext cx="1793970" cy="1674767"/>
      </dsp:txXfrm>
    </dsp:sp>
    <dsp:sp modelId="{6C48A486-7F73-4A2D-BD94-695C5E47888B}">
      <dsp:nvSpPr>
        <dsp:cNvPr id="0" name=""/>
        <dsp:cNvSpPr/>
      </dsp:nvSpPr>
      <dsp:spPr>
        <a:xfrm>
          <a:off x="4639786" y="2479572"/>
          <a:ext cx="831608" cy="723138"/>
        </a:xfrm>
        <a:prstGeom prst="circularArrow">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3DC4542C-8F90-46D8-9176-406E32D380F2}">
      <dsp:nvSpPr>
        <dsp:cNvPr id="0" name=""/>
        <dsp:cNvSpPr/>
      </dsp:nvSpPr>
      <dsp:spPr>
        <a:xfrm rot="10800000">
          <a:off x="4628576" y="2479569"/>
          <a:ext cx="831608" cy="723138"/>
        </a:xfrm>
        <a:prstGeom prst="circularArrow">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E4361-3CF1-42AD-BC3E-91171A51BAA3}">
      <dsp:nvSpPr>
        <dsp:cNvPr id="0" name=""/>
        <dsp:cNvSpPr/>
      </dsp:nvSpPr>
      <dsp:spPr>
        <a:xfrm rot="18000000">
          <a:off x="3354" y="2123399"/>
          <a:ext cx="1681032" cy="1092670"/>
        </a:xfrm>
        <a:prstGeom prst="round2Same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20320" rIns="60960" bIns="20320" numCol="1" spcCol="1270" anchor="ctr" anchorCtr="0">
          <a:noAutofit/>
        </a:bodyPr>
        <a:lstStyle/>
        <a:p>
          <a:pPr lvl="0" algn="ctr" defTabSz="711200" rtl="0">
            <a:lnSpc>
              <a:spcPct val="90000"/>
            </a:lnSpc>
            <a:spcBef>
              <a:spcPct val="0"/>
            </a:spcBef>
            <a:spcAft>
              <a:spcPct val="35000"/>
            </a:spcAft>
          </a:pPr>
          <a:r>
            <a:rPr lang="en-US" sz="1600" b="1" kern="1200" smtClean="0">
              <a:ln w="1905"/>
              <a:effectLst>
                <a:innerShdw blurRad="69850" dist="43180" dir="5400000">
                  <a:srgbClr val="000000">
                    <a:alpha val="65000"/>
                  </a:srgbClr>
                </a:innerShdw>
              </a:effectLst>
              <a:latin typeface="Calibri" pitchFamily="34" charset="0"/>
              <a:cs typeface="Calibri" pitchFamily="34" charset="0"/>
            </a:rPr>
            <a:t>Standing Instruction (SI)</a:t>
          </a:r>
          <a:endParaRPr lang="en-US" sz="1600" kern="1200" dirty="0"/>
        </a:p>
      </dsp:txBody>
      <dsp:txXfrm>
        <a:off x="79791" y="2163404"/>
        <a:ext cx="1574352" cy="1039330"/>
      </dsp:txXfrm>
    </dsp:sp>
    <dsp:sp modelId="{50031920-FAAC-41E2-B414-596845348F48}">
      <dsp:nvSpPr>
        <dsp:cNvPr id="0" name=""/>
        <dsp:cNvSpPr/>
      </dsp:nvSpPr>
      <dsp:spPr>
        <a:xfrm rot="19800000">
          <a:off x="1401914" y="724838"/>
          <a:ext cx="1681032" cy="1092670"/>
        </a:xfrm>
        <a:prstGeom prst="round2Same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20320" rIns="60960" bIns="20320" numCol="1" spcCol="1270" anchor="ctr" anchorCtr="0">
          <a:noAutofit/>
        </a:bodyPr>
        <a:lstStyle/>
        <a:p>
          <a:pPr lvl="0" algn="ctr" defTabSz="711200" rtl="0">
            <a:lnSpc>
              <a:spcPct val="90000"/>
            </a:lnSpc>
            <a:spcBef>
              <a:spcPct val="0"/>
            </a:spcBef>
            <a:spcAft>
              <a:spcPct val="35000"/>
            </a:spcAft>
          </a:pPr>
          <a:r>
            <a:rPr lang="en-US" sz="1600" b="1" kern="1200" smtClean="0">
              <a:ln w="1905"/>
              <a:effectLst>
                <a:innerShdw blurRad="69850" dist="43180" dir="5400000">
                  <a:srgbClr val="000000">
                    <a:alpha val="65000"/>
                  </a:srgbClr>
                </a:innerShdw>
              </a:effectLst>
              <a:latin typeface="Calibri" pitchFamily="34" charset="0"/>
              <a:cs typeface="Calibri" pitchFamily="34" charset="0"/>
            </a:rPr>
            <a:t>Bank Transfer</a:t>
          </a:r>
          <a:endParaRPr lang="en-US" sz="1600" kern="1200" dirty="0"/>
        </a:p>
      </dsp:txBody>
      <dsp:txXfrm>
        <a:off x="1468589" y="774605"/>
        <a:ext cx="1574352" cy="1039330"/>
      </dsp:txXfrm>
    </dsp:sp>
    <dsp:sp modelId="{1876974B-F349-45EB-ACC0-194565F28239}">
      <dsp:nvSpPr>
        <dsp:cNvPr id="0" name=""/>
        <dsp:cNvSpPr/>
      </dsp:nvSpPr>
      <dsp:spPr>
        <a:xfrm>
          <a:off x="3312383" y="212929"/>
          <a:ext cx="1681032" cy="1092670"/>
        </a:xfrm>
        <a:prstGeom prst="round2Same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20320" rIns="60960" bIns="20320" numCol="1" spcCol="1270" anchor="ctr" anchorCtr="0">
          <a:noAutofit/>
        </a:bodyPr>
        <a:lstStyle/>
        <a:p>
          <a:pPr lvl="0" algn="ctr" defTabSz="711200" rtl="0">
            <a:lnSpc>
              <a:spcPct val="90000"/>
            </a:lnSpc>
            <a:spcBef>
              <a:spcPct val="0"/>
            </a:spcBef>
            <a:spcAft>
              <a:spcPct val="35000"/>
            </a:spcAft>
          </a:pPr>
          <a:r>
            <a:rPr lang="en-US" sz="1600" b="1" kern="1200" smtClean="0">
              <a:ln w="1905"/>
              <a:effectLst>
                <a:innerShdw blurRad="69850" dist="43180" dir="5400000">
                  <a:srgbClr val="000000">
                    <a:alpha val="65000"/>
                  </a:srgbClr>
                </a:innerShdw>
              </a:effectLst>
              <a:latin typeface="Calibri" pitchFamily="34" charset="0"/>
              <a:cs typeface="Calibri" pitchFamily="34" charset="0"/>
            </a:rPr>
            <a:t>Cash Settlements</a:t>
          </a:r>
          <a:endParaRPr lang="en-US" sz="1600" kern="1200" dirty="0"/>
        </a:p>
      </dsp:txBody>
      <dsp:txXfrm>
        <a:off x="3365723" y="266269"/>
        <a:ext cx="1574352" cy="1039330"/>
      </dsp:txXfrm>
    </dsp:sp>
    <dsp:sp modelId="{A1AAC93E-5E6A-48D8-8C5F-782DBB733648}">
      <dsp:nvSpPr>
        <dsp:cNvPr id="0" name=""/>
        <dsp:cNvSpPr/>
      </dsp:nvSpPr>
      <dsp:spPr>
        <a:xfrm rot="1800000">
          <a:off x="5222852" y="724838"/>
          <a:ext cx="1681032" cy="1092670"/>
        </a:xfrm>
        <a:prstGeom prst="round2Same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20320" rIns="60960" bIns="20320" numCol="1" spcCol="1270" anchor="ctr" anchorCtr="0">
          <a:noAutofit/>
        </a:bodyPr>
        <a:lstStyle/>
        <a:p>
          <a:pPr lvl="0" algn="ctr" defTabSz="711200" rtl="0">
            <a:lnSpc>
              <a:spcPct val="90000"/>
            </a:lnSpc>
            <a:spcBef>
              <a:spcPct val="0"/>
            </a:spcBef>
            <a:spcAft>
              <a:spcPct val="35000"/>
            </a:spcAft>
          </a:pPr>
          <a:r>
            <a:rPr lang="en-US" sz="1600" b="1" kern="1200" smtClean="0">
              <a:ln w="1905"/>
              <a:effectLst>
                <a:innerShdw blurRad="69850" dist="43180" dir="5400000">
                  <a:srgbClr val="000000">
                    <a:alpha val="65000"/>
                  </a:srgbClr>
                </a:innerShdw>
              </a:effectLst>
              <a:latin typeface="Calibri" pitchFamily="34" charset="0"/>
              <a:cs typeface="Calibri" pitchFamily="34" charset="0"/>
            </a:rPr>
            <a:t>Mobile Payment</a:t>
          </a:r>
          <a:endParaRPr lang="en-US" sz="1600" kern="1200" dirty="0"/>
        </a:p>
      </dsp:txBody>
      <dsp:txXfrm>
        <a:off x="5262857" y="774605"/>
        <a:ext cx="1574352" cy="1039330"/>
      </dsp:txXfrm>
    </dsp:sp>
    <dsp:sp modelId="{3DD178FF-6845-41F6-8DBE-001C7130FFF9}">
      <dsp:nvSpPr>
        <dsp:cNvPr id="0" name=""/>
        <dsp:cNvSpPr/>
      </dsp:nvSpPr>
      <dsp:spPr>
        <a:xfrm rot="3600000">
          <a:off x="6621413" y="2123399"/>
          <a:ext cx="1681032" cy="1092670"/>
        </a:xfrm>
        <a:prstGeom prst="round2Same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20320" rIns="60960" bIns="20320" numCol="1" spcCol="1270" anchor="ctr" anchorCtr="0">
          <a:noAutofit/>
        </a:bodyPr>
        <a:lstStyle/>
        <a:p>
          <a:pPr lvl="0" algn="ctr" defTabSz="711200" rtl="0">
            <a:lnSpc>
              <a:spcPct val="90000"/>
            </a:lnSpc>
            <a:spcBef>
              <a:spcPct val="0"/>
            </a:spcBef>
            <a:spcAft>
              <a:spcPct val="35000"/>
            </a:spcAft>
          </a:pPr>
          <a:r>
            <a:rPr lang="en-US" sz="1600" b="1" kern="1200" dirty="0" smtClean="0">
              <a:ln w="1905"/>
              <a:effectLst>
                <a:innerShdw blurRad="69850" dist="43180" dir="5400000">
                  <a:srgbClr val="000000">
                    <a:alpha val="65000"/>
                  </a:srgbClr>
                </a:innerShdw>
              </a:effectLst>
              <a:latin typeface="Calibri" pitchFamily="34" charset="0"/>
              <a:cs typeface="Calibri" pitchFamily="34" charset="0"/>
            </a:rPr>
            <a:t>Payment History/Tracking</a:t>
          </a:r>
          <a:endParaRPr lang="en-US" sz="1600" kern="1200" dirty="0"/>
        </a:p>
      </dsp:txBody>
      <dsp:txXfrm>
        <a:off x="6651656" y="2163404"/>
        <a:ext cx="1574352" cy="103933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D50231-277D-4B12-A8B0-DBDA9747EA00}">
      <dsp:nvSpPr>
        <dsp:cNvPr id="0" name=""/>
        <dsp:cNvSpPr/>
      </dsp:nvSpPr>
      <dsp:spPr>
        <a:xfrm>
          <a:off x="537209" y="0"/>
          <a:ext cx="6088380" cy="3556000"/>
        </a:xfrm>
        <a:prstGeom prst="rightArrow">
          <a:avLst/>
        </a:prstGeom>
        <a:solidFill>
          <a:srgbClr val="FFC000"/>
        </a:solidFill>
        <a:ln>
          <a:noFill/>
        </a:ln>
        <a:effectLst/>
      </dsp:spPr>
      <dsp:style>
        <a:lnRef idx="0">
          <a:scrgbClr r="0" g="0" b="0"/>
        </a:lnRef>
        <a:fillRef idx="1">
          <a:scrgbClr r="0" g="0" b="0"/>
        </a:fillRef>
        <a:effectRef idx="0">
          <a:scrgbClr r="0" g="0" b="0"/>
        </a:effectRef>
        <a:fontRef idx="minor"/>
      </dsp:style>
    </dsp:sp>
    <dsp:sp modelId="{6D7B4D9E-8D64-47A3-B903-D3711ABA05F7}">
      <dsp:nvSpPr>
        <dsp:cNvPr id="0" name=""/>
        <dsp:cNvSpPr/>
      </dsp:nvSpPr>
      <dsp:spPr>
        <a:xfrm>
          <a:off x="2448" y="1066799"/>
          <a:ext cx="1590645" cy="1422400"/>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2060"/>
              </a:solidFill>
            </a:rPr>
            <a:t>Campaign</a:t>
          </a:r>
        </a:p>
      </dsp:txBody>
      <dsp:txXfrm>
        <a:off x="71884" y="1136235"/>
        <a:ext cx="1451773" cy="1283528"/>
      </dsp:txXfrm>
    </dsp:sp>
    <dsp:sp modelId="{4C783AFB-ED4C-4EB6-AFF2-93C989281C31}">
      <dsp:nvSpPr>
        <dsp:cNvPr id="0" name=""/>
        <dsp:cNvSpPr/>
      </dsp:nvSpPr>
      <dsp:spPr>
        <a:xfrm>
          <a:off x="1858200" y="1066799"/>
          <a:ext cx="1590645" cy="1422400"/>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2060"/>
              </a:solidFill>
            </a:rPr>
            <a:t>Booking</a:t>
          </a:r>
          <a:endParaRPr lang="en-US" sz="1800" kern="1200" dirty="0">
            <a:solidFill>
              <a:srgbClr val="002060"/>
            </a:solidFill>
          </a:endParaRPr>
        </a:p>
      </dsp:txBody>
      <dsp:txXfrm>
        <a:off x="1927636" y="1136235"/>
        <a:ext cx="1451773" cy="1283528"/>
      </dsp:txXfrm>
    </dsp:sp>
    <dsp:sp modelId="{1328C79B-6FD5-4750-AF7E-9D8D814F517E}">
      <dsp:nvSpPr>
        <dsp:cNvPr id="0" name=""/>
        <dsp:cNvSpPr/>
      </dsp:nvSpPr>
      <dsp:spPr>
        <a:xfrm>
          <a:off x="3713953" y="1066799"/>
          <a:ext cx="1590645" cy="1422400"/>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2060"/>
              </a:solidFill>
            </a:rPr>
            <a:t>Follow-up &amp; Maintenance</a:t>
          </a:r>
          <a:endParaRPr lang="en-US" sz="1800" kern="1200" dirty="0">
            <a:solidFill>
              <a:srgbClr val="002060"/>
            </a:solidFill>
          </a:endParaRPr>
        </a:p>
      </dsp:txBody>
      <dsp:txXfrm>
        <a:off x="3783389" y="1136235"/>
        <a:ext cx="1451773" cy="1283528"/>
      </dsp:txXfrm>
    </dsp:sp>
    <dsp:sp modelId="{7D4160B4-A6B1-477D-8243-BF11CC496D57}">
      <dsp:nvSpPr>
        <dsp:cNvPr id="0" name=""/>
        <dsp:cNvSpPr/>
      </dsp:nvSpPr>
      <dsp:spPr>
        <a:xfrm>
          <a:off x="5569706" y="1066799"/>
          <a:ext cx="1590645" cy="1422400"/>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2060"/>
              </a:solidFill>
            </a:rPr>
            <a:t>Post-Maturity</a:t>
          </a:r>
          <a:endParaRPr lang="en-US" sz="1800" kern="1200" dirty="0">
            <a:solidFill>
              <a:srgbClr val="002060"/>
            </a:solidFill>
          </a:endParaRPr>
        </a:p>
      </dsp:txBody>
      <dsp:txXfrm>
        <a:off x="5639142" y="1136235"/>
        <a:ext cx="1451773" cy="12835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BE04DC-2798-4E2E-A2C5-C7FF04DE5BD3}">
      <dsp:nvSpPr>
        <dsp:cNvPr id="0" name=""/>
        <dsp:cNvSpPr/>
      </dsp:nvSpPr>
      <dsp:spPr>
        <a:xfrm rot="5400000">
          <a:off x="-169068" y="169670"/>
          <a:ext cx="1127124" cy="788987"/>
        </a:xfrm>
        <a:prstGeom prst="chevron">
          <a:avLst/>
        </a:prstGeom>
        <a:solidFill>
          <a:srgbClr val="FFC000"/>
        </a:solidFill>
        <a:ln w="9525"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latin typeface="Calibri" pitchFamily="34" charset="0"/>
              <a:cs typeface="Calibri" pitchFamily="34" charset="0"/>
            </a:rPr>
            <a:t>1</a:t>
          </a:r>
          <a:endParaRPr lang="en-US" sz="1200" b="1" kern="1200" dirty="0">
            <a:latin typeface="Calibri" pitchFamily="34" charset="0"/>
            <a:cs typeface="Calibri" pitchFamily="34" charset="0"/>
          </a:endParaRPr>
        </a:p>
      </dsp:txBody>
      <dsp:txXfrm rot="-5400000">
        <a:off x="1" y="395096"/>
        <a:ext cx="788987" cy="338137"/>
      </dsp:txXfrm>
    </dsp:sp>
    <dsp:sp modelId="{136F52A2-4FE1-40C1-B76F-AE4576491E31}">
      <dsp:nvSpPr>
        <dsp:cNvPr id="0" name=""/>
        <dsp:cNvSpPr/>
      </dsp:nvSpPr>
      <dsp:spPr>
        <a:xfrm rot="5400000">
          <a:off x="3076178" y="-2286589"/>
          <a:ext cx="732631" cy="5307012"/>
        </a:xfrm>
        <a:prstGeom prst="round2Same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latin typeface="Calibri" pitchFamily="34" charset="0"/>
              <a:cs typeface="Calibri" pitchFamily="34" charset="0"/>
            </a:rPr>
            <a:t>Multiple Organizations</a:t>
          </a:r>
          <a:endParaRPr lang="en-US" sz="2400" kern="1200" dirty="0">
            <a:latin typeface="Calibri" pitchFamily="34" charset="0"/>
            <a:cs typeface="Calibri" pitchFamily="34" charset="0"/>
          </a:endParaRPr>
        </a:p>
      </dsp:txBody>
      <dsp:txXfrm rot="-5400000">
        <a:off x="788988" y="36365"/>
        <a:ext cx="5271248" cy="661103"/>
      </dsp:txXfrm>
    </dsp:sp>
    <dsp:sp modelId="{DA2644D2-C98F-40B7-AC7F-BEC22DAE6D6C}">
      <dsp:nvSpPr>
        <dsp:cNvPr id="0" name=""/>
        <dsp:cNvSpPr/>
      </dsp:nvSpPr>
      <dsp:spPr>
        <a:xfrm rot="5400000">
          <a:off x="-169068" y="1148227"/>
          <a:ext cx="1127124" cy="788987"/>
        </a:xfrm>
        <a:prstGeom prst="chevron">
          <a:avLst/>
        </a:prstGeom>
        <a:solidFill>
          <a:srgbClr val="FFC000"/>
        </a:solidFill>
        <a:ln w="9525" cap="flat" cmpd="sng" algn="ctr">
          <a:solidFill>
            <a:schemeClr val="accent2">
              <a:shade val="80000"/>
              <a:hueOff val="0"/>
              <a:satOff val="-3694"/>
              <a:lumOff val="9483"/>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latin typeface="Calibri" pitchFamily="34" charset="0"/>
              <a:cs typeface="Calibri" pitchFamily="34" charset="0"/>
            </a:rPr>
            <a:t>2</a:t>
          </a:r>
          <a:endParaRPr lang="en-US" sz="1200" b="1" kern="1200" dirty="0">
            <a:latin typeface="Calibri" pitchFamily="34" charset="0"/>
            <a:cs typeface="Calibri" pitchFamily="34" charset="0"/>
          </a:endParaRPr>
        </a:p>
      </dsp:txBody>
      <dsp:txXfrm rot="-5400000">
        <a:off x="1" y="1373653"/>
        <a:ext cx="788987" cy="338137"/>
      </dsp:txXfrm>
    </dsp:sp>
    <dsp:sp modelId="{032CD008-2EC0-4B69-8634-FF3DE49C5A98}">
      <dsp:nvSpPr>
        <dsp:cNvPr id="0" name=""/>
        <dsp:cNvSpPr/>
      </dsp:nvSpPr>
      <dsp:spPr>
        <a:xfrm rot="5400000">
          <a:off x="3076178" y="-1308031"/>
          <a:ext cx="732631" cy="5307012"/>
        </a:xfrm>
        <a:prstGeom prst="round2Same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latin typeface="Calibri" pitchFamily="34" charset="0"/>
              <a:cs typeface="Calibri" pitchFamily="34" charset="0"/>
            </a:rPr>
            <a:t>Multiple Companies </a:t>
          </a:r>
          <a:endParaRPr lang="en-US" sz="2400" kern="1200" dirty="0">
            <a:latin typeface="Calibri" pitchFamily="34" charset="0"/>
            <a:cs typeface="Calibri" pitchFamily="34" charset="0"/>
          </a:endParaRPr>
        </a:p>
      </dsp:txBody>
      <dsp:txXfrm rot="-5400000">
        <a:off x="788988" y="1014923"/>
        <a:ext cx="5271248" cy="661103"/>
      </dsp:txXfrm>
    </dsp:sp>
    <dsp:sp modelId="{8248C1A6-3C22-4C2A-9868-412B37030C1B}">
      <dsp:nvSpPr>
        <dsp:cNvPr id="0" name=""/>
        <dsp:cNvSpPr/>
      </dsp:nvSpPr>
      <dsp:spPr>
        <a:xfrm rot="5400000">
          <a:off x="-169068" y="2126784"/>
          <a:ext cx="1127124" cy="788987"/>
        </a:xfrm>
        <a:prstGeom prst="chevron">
          <a:avLst/>
        </a:prstGeom>
        <a:solidFill>
          <a:srgbClr val="FFC000"/>
        </a:solidFill>
        <a:ln w="9525" cap="flat" cmpd="sng" algn="ctr">
          <a:solidFill>
            <a:schemeClr val="accent2">
              <a:shade val="80000"/>
              <a:hueOff val="0"/>
              <a:satOff val="-7387"/>
              <a:lumOff val="18966"/>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latin typeface="Calibri" pitchFamily="34" charset="0"/>
              <a:cs typeface="Calibri" pitchFamily="34" charset="0"/>
            </a:rPr>
            <a:t>3</a:t>
          </a:r>
          <a:endParaRPr lang="en-US" sz="1200" b="1" kern="1200" dirty="0">
            <a:latin typeface="Calibri" pitchFamily="34" charset="0"/>
            <a:cs typeface="Calibri" pitchFamily="34" charset="0"/>
          </a:endParaRPr>
        </a:p>
      </dsp:txBody>
      <dsp:txXfrm rot="-5400000">
        <a:off x="1" y="2352210"/>
        <a:ext cx="788987" cy="338137"/>
      </dsp:txXfrm>
    </dsp:sp>
    <dsp:sp modelId="{92723694-2EFD-42CD-98B7-A10895B38E30}">
      <dsp:nvSpPr>
        <dsp:cNvPr id="0" name=""/>
        <dsp:cNvSpPr/>
      </dsp:nvSpPr>
      <dsp:spPr>
        <a:xfrm rot="5400000">
          <a:off x="3076178" y="-329474"/>
          <a:ext cx="732631" cy="5307012"/>
        </a:xfrm>
        <a:prstGeom prst="round2Same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latin typeface="Calibri" pitchFamily="34" charset="0"/>
              <a:cs typeface="Calibri" pitchFamily="34" charset="0"/>
            </a:rPr>
            <a:t>Multiple Branches  </a:t>
          </a:r>
          <a:endParaRPr lang="en-US" sz="2400" kern="1200" dirty="0">
            <a:latin typeface="Calibri" pitchFamily="34" charset="0"/>
            <a:cs typeface="Calibri" pitchFamily="34" charset="0"/>
          </a:endParaRPr>
        </a:p>
      </dsp:txBody>
      <dsp:txXfrm rot="-5400000">
        <a:off x="788988" y="1993480"/>
        <a:ext cx="5271248" cy="661103"/>
      </dsp:txXfrm>
    </dsp:sp>
    <dsp:sp modelId="{58B2496B-D98B-4EE3-BC5F-4F9DA083BE3B}">
      <dsp:nvSpPr>
        <dsp:cNvPr id="0" name=""/>
        <dsp:cNvSpPr/>
      </dsp:nvSpPr>
      <dsp:spPr>
        <a:xfrm rot="5400000">
          <a:off x="-169068" y="3105342"/>
          <a:ext cx="1127124" cy="788987"/>
        </a:xfrm>
        <a:prstGeom prst="chevron">
          <a:avLst/>
        </a:prstGeom>
        <a:solidFill>
          <a:srgbClr val="FFC000"/>
        </a:solidFill>
        <a:ln w="9525" cap="flat" cmpd="sng" algn="ctr">
          <a:solidFill>
            <a:schemeClr val="accent2">
              <a:shade val="80000"/>
              <a:hueOff val="0"/>
              <a:satOff val="-11081"/>
              <a:lumOff val="28449"/>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Calibri" pitchFamily="34" charset="0"/>
              <a:cs typeface="Calibri" pitchFamily="34" charset="0"/>
            </a:rPr>
            <a:t>4</a:t>
          </a:r>
          <a:endParaRPr lang="en-US" sz="1200" kern="1200" dirty="0">
            <a:latin typeface="Calibri" pitchFamily="34" charset="0"/>
            <a:cs typeface="Calibri" pitchFamily="34" charset="0"/>
          </a:endParaRPr>
        </a:p>
      </dsp:txBody>
      <dsp:txXfrm rot="-5400000">
        <a:off x="1" y="3330768"/>
        <a:ext cx="788987" cy="338137"/>
      </dsp:txXfrm>
    </dsp:sp>
    <dsp:sp modelId="{C7FEE844-E8F0-41D1-BAD4-E9A148975C7D}">
      <dsp:nvSpPr>
        <dsp:cNvPr id="0" name=""/>
        <dsp:cNvSpPr/>
      </dsp:nvSpPr>
      <dsp:spPr>
        <a:xfrm rot="5400000">
          <a:off x="3076178" y="649083"/>
          <a:ext cx="732631" cy="5307012"/>
        </a:xfrm>
        <a:prstGeom prst="round2Same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0" kern="1200" dirty="0" smtClean="0">
              <a:latin typeface="Calibri" pitchFamily="34" charset="0"/>
              <a:cs typeface="Calibri" pitchFamily="34" charset="0"/>
            </a:rPr>
            <a:t>Multiple Currencies</a:t>
          </a:r>
          <a:endParaRPr lang="en-US" sz="2400" kern="1200" dirty="0">
            <a:latin typeface="Calibri" pitchFamily="34" charset="0"/>
            <a:cs typeface="Calibri" pitchFamily="34" charset="0"/>
          </a:endParaRPr>
        </a:p>
      </dsp:txBody>
      <dsp:txXfrm rot="-5400000">
        <a:off x="788988" y="2972037"/>
        <a:ext cx="5271248" cy="6611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BE04DC-2798-4E2E-A2C5-C7FF04DE5BD3}">
      <dsp:nvSpPr>
        <dsp:cNvPr id="0" name=""/>
        <dsp:cNvSpPr/>
      </dsp:nvSpPr>
      <dsp:spPr>
        <a:xfrm rot="5400000">
          <a:off x="-169068" y="169670"/>
          <a:ext cx="1127124" cy="788987"/>
        </a:xfrm>
        <a:prstGeom prst="chevron">
          <a:avLst/>
        </a:prstGeom>
        <a:solidFill>
          <a:srgbClr val="FFC000"/>
        </a:solidFill>
        <a:ln w="9525"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Calibri" pitchFamily="34" charset="0"/>
              <a:cs typeface="Calibri" pitchFamily="34" charset="0"/>
            </a:rPr>
            <a:t>5 </a:t>
          </a:r>
          <a:endParaRPr lang="en-US" sz="1200" b="1" kern="1200" dirty="0">
            <a:latin typeface="Calibri" pitchFamily="34" charset="0"/>
            <a:cs typeface="Calibri" pitchFamily="34" charset="0"/>
          </a:endParaRPr>
        </a:p>
      </dsp:txBody>
      <dsp:txXfrm rot="-5400000">
        <a:off x="1" y="395096"/>
        <a:ext cx="788987" cy="338137"/>
      </dsp:txXfrm>
    </dsp:sp>
    <dsp:sp modelId="{136F52A2-4FE1-40C1-B76F-AE4576491E31}">
      <dsp:nvSpPr>
        <dsp:cNvPr id="0" name=""/>
        <dsp:cNvSpPr/>
      </dsp:nvSpPr>
      <dsp:spPr>
        <a:xfrm rot="5400000">
          <a:off x="3076178" y="-2286589"/>
          <a:ext cx="732631" cy="5307012"/>
        </a:xfrm>
        <a:prstGeom prst="round2Same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latin typeface="Calibri" pitchFamily="34" charset="0"/>
              <a:cs typeface="Calibri" pitchFamily="34" charset="0"/>
            </a:rPr>
            <a:t>Multilingual / Localization</a:t>
          </a:r>
          <a:endParaRPr lang="en-US" sz="2400" kern="1200" dirty="0">
            <a:latin typeface="Calibri" pitchFamily="34" charset="0"/>
            <a:cs typeface="Calibri" pitchFamily="34" charset="0"/>
          </a:endParaRPr>
        </a:p>
      </dsp:txBody>
      <dsp:txXfrm rot="-5400000">
        <a:off x="788988" y="36365"/>
        <a:ext cx="5271248" cy="661103"/>
      </dsp:txXfrm>
    </dsp:sp>
    <dsp:sp modelId="{36BFB656-9191-4C63-AD6A-F9E7D8AB54AA}">
      <dsp:nvSpPr>
        <dsp:cNvPr id="0" name=""/>
        <dsp:cNvSpPr/>
      </dsp:nvSpPr>
      <dsp:spPr>
        <a:xfrm rot="5400000">
          <a:off x="-169068" y="1148227"/>
          <a:ext cx="1127124" cy="788987"/>
        </a:xfrm>
        <a:prstGeom prst="chevron">
          <a:avLst/>
        </a:prstGeom>
        <a:solidFill>
          <a:srgbClr val="FFC000"/>
        </a:solidFill>
        <a:ln w="9525" cap="flat" cmpd="sng" algn="ctr">
          <a:solidFill>
            <a:schemeClr val="accent2">
              <a:shade val="80000"/>
              <a:hueOff val="0"/>
              <a:satOff val="-3694"/>
              <a:lumOff val="9483"/>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Calibri" pitchFamily="34" charset="0"/>
              <a:cs typeface="Calibri" pitchFamily="34" charset="0"/>
            </a:rPr>
            <a:t>6</a:t>
          </a:r>
          <a:endParaRPr lang="en-US" sz="1200" kern="1200" dirty="0">
            <a:latin typeface="Calibri" pitchFamily="34" charset="0"/>
            <a:cs typeface="Calibri" pitchFamily="34" charset="0"/>
          </a:endParaRPr>
        </a:p>
      </dsp:txBody>
      <dsp:txXfrm rot="-5400000">
        <a:off x="1" y="1373653"/>
        <a:ext cx="788987" cy="338137"/>
      </dsp:txXfrm>
    </dsp:sp>
    <dsp:sp modelId="{ABA6775A-A05B-4F48-A300-C2DB78DC84DA}">
      <dsp:nvSpPr>
        <dsp:cNvPr id="0" name=""/>
        <dsp:cNvSpPr/>
      </dsp:nvSpPr>
      <dsp:spPr>
        <a:xfrm rot="5400000">
          <a:off x="3076178" y="-1308031"/>
          <a:ext cx="732631" cy="5307012"/>
        </a:xfrm>
        <a:prstGeom prst="round2Same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latin typeface="Calibri" pitchFamily="34" charset="0"/>
              <a:cs typeface="Calibri" pitchFamily="34" charset="0"/>
            </a:rPr>
            <a:t>Real Time Processing</a:t>
          </a:r>
          <a:endParaRPr lang="en-US" sz="2400" kern="1200" dirty="0">
            <a:latin typeface="Calibri" pitchFamily="34" charset="0"/>
            <a:cs typeface="Calibri" pitchFamily="34" charset="0"/>
          </a:endParaRPr>
        </a:p>
      </dsp:txBody>
      <dsp:txXfrm rot="-5400000">
        <a:off x="788988" y="1014923"/>
        <a:ext cx="5271248" cy="661103"/>
      </dsp:txXfrm>
    </dsp:sp>
    <dsp:sp modelId="{78DFC61C-072C-4421-9913-636E48DA3ACF}">
      <dsp:nvSpPr>
        <dsp:cNvPr id="0" name=""/>
        <dsp:cNvSpPr/>
      </dsp:nvSpPr>
      <dsp:spPr>
        <a:xfrm rot="5400000">
          <a:off x="-169068" y="2126784"/>
          <a:ext cx="1127124" cy="788987"/>
        </a:xfrm>
        <a:prstGeom prst="chevron">
          <a:avLst/>
        </a:prstGeom>
        <a:solidFill>
          <a:srgbClr val="FFC000"/>
        </a:solidFill>
        <a:ln w="9525" cap="flat" cmpd="sng" algn="ctr">
          <a:solidFill>
            <a:schemeClr val="accent2">
              <a:shade val="80000"/>
              <a:hueOff val="0"/>
              <a:satOff val="-7387"/>
              <a:lumOff val="18966"/>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Calibri" pitchFamily="34" charset="0"/>
              <a:cs typeface="Calibri" pitchFamily="34" charset="0"/>
            </a:rPr>
            <a:t>7</a:t>
          </a:r>
          <a:endParaRPr lang="en-US" sz="1200" kern="1200" dirty="0">
            <a:latin typeface="Calibri" pitchFamily="34" charset="0"/>
            <a:cs typeface="Calibri" pitchFamily="34" charset="0"/>
          </a:endParaRPr>
        </a:p>
      </dsp:txBody>
      <dsp:txXfrm rot="-5400000">
        <a:off x="1" y="2352210"/>
        <a:ext cx="788987" cy="338137"/>
      </dsp:txXfrm>
    </dsp:sp>
    <dsp:sp modelId="{03F9806B-1983-43B7-9839-CD84C48CFBB8}">
      <dsp:nvSpPr>
        <dsp:cNvPr id="0" name=""/>
        <dsp:cNvSpPr/>
      </dsp:nvSpPr>
      <dsp:spPr>
        <a:xfrm rot="5400000">
          <a:off x="3076178" y="-329474"/>
          <a:ext cx="732631" cy="5307012"/>
        </a:xfrm>
        <a:prstGeom prst="round2Same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latin typeface="Calibri" pitchFamily="34" charset="0"/>
              <a:cs typeface="Calibri" pitchFamily="34" charset="0"/>
            </a:rPr>
            <a:t>Back Date Transaction </a:t>
          </a:r>
          <a:endParaRPr lang="en-US" sz="2400" kern="1200" dirty="0">
            <a:latin typeface="Calibri" pitchFamily="34" charset="0"/>
            <a:cs typeface="Calibri" pitchFamily="34" charset="0"/>
          </a:endParaRPr>
        </a:p>
      </dsp:txBody>
      <dsp:txXfrm rot="-5400000">
        <a:off x="788988" y="1993480"/>
        <a:ext cx="5271248" cy="661103"/>
      </dsp:txXfrm>
    </dsp:sp>
    <dsp:sp modelId="{30EC1870-A611-44E9-BFF3-216EBFDE5766}">
      <dsp:nvSpPr>
        <dsp:cNvPr id="0" name=""/>
        <dsp:cNvSpPr/>
      </dsp:nvSpPr>
      <dsp:spPr>
        <a:xfrm rot="5400000">
          <a:off x="-169068" y="3105342"/>
          <a:ext cx="1127124" cy="788987"/>
        </a:xfrm>
        <a:prstGeom prst="chevron">
          <a:avLst/>
        </a:prstGeom>
        <a:solidFill>
          <a:srgbClr val="FFC000"/>
        </a:solidFill>
        <a:ln w="9525" cap="flat" cmpd="sng" algn="ctr">
          <a:solidFill>
            <a:schemeClr val="accent2">
              <a:shade val="80000"/>
              <a:hueOff val="0"/>
              <a:satOff val="-11081"/>
              <a:lumOff val="28449"/>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Calibri" pitchFamily="34" charset="0"/>
              <a:cs typeface="Calibri" pitchFamily="34" charset="0"/>
            </a:rPr>
            <a:t>8</a:t>
          </a:r>
          <a:endParaRPr lang="en-US" sz="1200" kern="1200" dirty="0">
            <a:latin typeface="Calibri" pitchFamily="34" charset="0"/>
            <a:cs typeface="Calibri" pitchFamily="34" charset="0"/>
          </a:endParaRPr>
        </a:p>
      </dsp:txBody>
      <dsp:txXfrm rot="-5400000">
        <a:off x="1" y="3330768"/>
        <a:ext cx="788987" cy="338137"/>
      </dsp:txXfrm>
    </dsp:sp>
    <dsp:sp modelId="{7301D80F-0945-4AD1-B140-27A9851A38F5}">
      <dsp:nvSpPr>
        <dsp:cNvPr id="0" name=""/>
        <dsp:cNvSpPr/>
      </dsp:nvSpPr>
      <dsp:spPr>
        <a:xfrm rot="5400000">
          <a:off x="3076178" y="649083"/>
          <a:ext cx="732631" cy="5307012"/>
        </a:xfrm>
        <a:prstGeom prst="round2Same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latin typeface="Calibri" pitchFamily="34" charset="0"/>
              <a:cs typeface="Calibri" pitchFamily="34" charset="0"/>
            </a:rPr>
            <a:t>Task List </a:t>
          </a:r>
          <a:endParaRPr lang="en-US" sz="2400" kern="1200" dirty="0">
            <a:latin typeface="Calibri" pitchFamily="34" charset="0"/>
            <a:cs typeface="Calibri" pitchFamily="34" charset="0"/>
          </a:endParaRPr>
        </a:p>
      </dsp:txBody>
      <dsp:txXfrm rot="-5400000">
        <a:off x="788988" y="2972037"/>
        <a:ext cx="5271248" cy="6611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33E048-5700-4803-99DE-5762E68ED2E4}">
      <dsp:nvSpPr>
        <dsp:cNvPr id="0" name=""/>
        <dsp:cNvSpPr/>
      </dsp:nvSpPr>
      <dsp:spPr>
        <a:xfrm>
          <a:off x="1121054" y="2141007"/>
          <a:ext cx="1303020" cy="1118570"/>
        </a:xfrm>
        <a:prstGeom prst="hexagon">
          <a:avLst>
            <a:gd name="adj" fmla="val 25000"/>
            <a:gd name="vf" fmla="val 115470"/>
          </a:avLst>
        </a:prstGeom>
        <a:solidFill>
          <a:srgbClr val="FFC000"/>
        </a:solidFill>
        <a:ln w="9525" cap="flat" cmpd="sng" algn="ctr">
          <a:solidFill>
            <a:schemeClr val="accent2">
              <a:alpha val="9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n-US" sz="1000" b="1" kern="1200" dirty="0" smtClean="0">
              <a:ln w="1905"/>
              <a:effectLst>
                <a:innerShdw blurRad="69850" dist="43180" dir="5400000">
                  <a:srgbClr val="000000">
                    <a:alpha val="65000"/>
                  </a:srgbClr>
                </a:innerShdw>
              </a:effectLst>
              <a:latin typeface="Calibri" pitchFamily="34" charset="0"/>
              <a:cs typeface="Calibri" pitchFamily="34" charset="0"/>
            </a:rPr>
            <a:t>Facility Management </a:t>
          </a:r>
          <a:endParaRPr lang="en-US" sz="1000" kern="1200" dirty="0"/>
        </a:p>
      </dsp:txBody>
      <dsp:txXfrm>
        <a:off x="1322853" y="2314240"/>
        <a:ext cx="899422" cy="772104"/>
      </dsp:txXfrm>
    </dsp:sp>
    <dsp:sp modelId="{86684765-3D37-46C3-AEEF-7BD526720CCF}">
      <dsp:nvSpPr>
        <dsp:cNvPr id="0" name=""/>
        <dsp:cNvSpPr/>
      </dsp:nvSpPr>
      <dsp:spPr>
        <a:xfrm>
          <a:off x="1152144" y="2641061"/>
          <a:ext cx="151790" cy="131018"/>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99F37D3-7A9B-46D1-9EE4-4C98900DF4F7}">
      <dsp:nvSpPr>
        <dsp:cNvPr id="0" name=""/>
        <dsp:cNvSpPr/>
      </dsp:nvSpPr>
      <dsp:spPr>
        <a:xfrm>
          <a:off x="0" y="1523037"/>
          <a:ext cx="1303020" cy="1118570"/>
        </a:xfrm>
        <a:prstGeom prst="hexagon">
          <a:avLst>
            <a:gd name="adj" fmla="val 25000"/>
            <a:gd name="vf" fmla="val 11547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sp>
    <dsp:sp modelId="{1B14979E-9A29-4FDB-AC17-F3BD85109701}">
      <dsp:nvSpPr>
        <dsp:cNvPr id="0" name=""/>
        <dsp:cNvSpPr/>
      </dsp:nvSpPr>
      <dsp:spPr>
        <a:xfrm>
          <a:off x="892454" y="2492574"/>
          <a:ext cx="151790" cy="131018"/>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14BA6EC-821C-49B5-8F18-50F1FF44E9F4}">
      <dsp:nvSpPr>
        <dsp:cNvPr id="0" name=""/>
        <dsp:cNvSpPr/>
      </dsp:nvSpPr>
      <dsp:spPr>
        <a:xfrm>
          <a:off x="2242108" y="1519215"/>
          <a:ext cx="1303020" cy="1118570"/>
        </a:xfrm>
        <a:prstGeom prst="hexagon">
          <a:avLst>
            <a:gd name="adj" fmla="val 25000"/>
            <a:gd name="vf" fmla="val 115470"/>
          </a:avLst>
        </a:prstGeom>
        <a:solidFill>
          <a:srgbClr val="FFC000"/>
        </a:solidFill>
        <a:ln w="9525" cap="flat" cmpd="sng" algn="ctr">
          <a:solidFill>
            <a:schemeClr val="accent2">
              <a:alpha val="90000"/>
              <a:hueOff val="0"/>
              <a:satOff val="0"/>
              <a:lumOff val="0"/>
              <a:alphaOff val="-3636"/>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13970" rIns="0" bIns="13970" numCol="1" spcCol="1270" anchor="ctr" anchorCtr="0">
          <a:noAutofit/>
        </a:bodyPr>
        <a:lstStyle/>
        <a:p>
          <a:pPr lvl="0" algn="ctr" defTabSz="466725">
            <a:lnSpc>
              <a:spcPct val="90000"/>
            </a:lnSpc>
            <a:spcBef>
              <a:spcPct val="0"/>
            </a:spcBef>
            <a:spcAft>
              <a:spcPct val="35000"/>
            </a:spcAft>
          </a:pPr>
          <a:r>
            <a:rPr lang="en-US" sz="1050" b="1" kern="1200" dirty="0" smtClean="0">
              <a:ln w="1905"/>
              <a:effectLst>
                <a:innerShdw blurRad="69850" dist="43180" dir="5400000">
                  <a:srgbClr val="000000">
                    <a:alpha val="65000"/>
                  </a:srgbClr>
                </a:innerShdw>
              </a:effectLst>
              <a:latin typeface="Calibri" pitchFamily="34" charset="0"/>
              <a:cs typeface="Calibri" pitchFamily="34" charset="0"/>
            </a:rPr>
            <a:t>Corporate and retail finance contracts</a:t>
          </a:r>
          <a:endParaRPr lang="en-US" sz="1050" kern="1200" dirty="0"/>
        </a:p>
      </dsp:txBody>
      <dsp:txXfrm>
        <a:off x="2443907" y="1692448"/>
        <a:ext cx="899422" cy="772104"/>
      </dsp:txXfrm>
    </dsp:sp>
    <dsp:sp modelId="{29DE99EC-1D87-4B46-AEF5-9F093404CD4C}">
      <dsp:nvSpPr>
        <dsp:cNvPr id="0" name=""/>
        <dsp:cNvSpPr/>
      </dsp:nvSpPr>
      <dsp:spPr>
        <a:xfrm>
          <a:off x="3138220" y="2487115"/>
          <a:ext cx="151790" cy="131018"/>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B01C11E-470C-4A7D-913E-7DECAA819579}">
      <dsp:nvSpPr>
        <dsp:cNvPr id="0" name=""/>
        <dsp:cNvSpPr/>
      </dsp:nvSpPr>
      <dsp:spPr>
        <a:xfrm>
          <a:off x="3362248" y="2138824"/>
          <a:ext cx="1303020" cy="1118570"/>
        </a:xfrm>
        <a:prstGeom prst="hexagon">
          <a:avLst>
            <a:gd name="adj" fmla="val 25000"/>
            <a:gd name="vf" fmla="val 11547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sp>
    <dsp:sp modelId="{F9EE81C7-B27C-4C91-A304-8322DB922685}">
      <dsp:nvSpPr>
        <dsp:cNvPr id="0" name=""/>
        <dsp:cNvSpPr/>
      </dsp:nvSpPr>
      <dsp:spPr>
        <a:xfrm>
          <a:off x="3394252" y="2636694"/>
          <a:ext cx="151790" cy="131018"/>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2E5D04C-5667-4992-A22E-393CFA567F4F}">
      <dsp:nvSpPr>
        <dsp:cNvPr id="0" name=""/>
        <dsp:cNvSpPr/>
      </dsp:nvSpPr>
      <dsp:spPr>
        <a:xfrm>
          <a:off x="1121054" y="904520"/>
          <a:ext cx="1303020" cy="1118570"/>
        </a:xfrm>
        <a:prstGeom prst="hexagon">
          <a:avLst>
            <a:gd name="adj" fmla="val 25000"/>
            <a:gd name="vf" fmla="val 115470"/>
          </a:avLst>
        </a:prstGeom>
        <a:solidFill>
          <a:srgbClr val="FFC000"/>
        </a:solidFill>
        <a:ln w="9525" cap="flat" cmpd="sng" algn="ctr">
          <a:solidFill>
            <a:schemeClr val="accent2">
              <a:alpha val="90000"/>
              <a:hueOff val="0"/>
              <a:satOff val="0"/>
              <a:lumOff val="0"/>
              <a:alphaOff val="-7273"/>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n-US" sz="1000" b="1" kern="1200" dirty="0" smtClean="0">
              <a:ln w="1905"/>
              <a:effectLst>
                <a:innerShdw blurRad="69850" dist="43180" dir="5400000">
                  <a:srgbClr val="000000">
                    <a:alpha val="65000"/>
                  </a:srgbClr>
                </a:innerShdw>
              </a:effectLst>
              <a:latin typeface="Calibri" pitchFamily="34" charset="0"/>
              <a:cs typeface="Calibri" pitchFamily="34" charset="0"/>
            </a:rPr>
            <a:t>Contract maintenance transactions </a:t>
          </a:r>
          <a:endParaRPr lang="en-US" sz="1000" b="1" kern="1200" dirty="0"/>
        </a:p>
      </dsp:txBody>
      <dsp:txXfrm>
        <a:off x="1322853" y="1077753"/>
        <a:ext cx="899422" cy="772104"/>
      </dsp:txXfrm>
    </dsp:sp>
    <dsp:sp modelId="{16A8F6CE-9981-4AE9-9772-DAE6F5733E60}">
      <dsp:nvSpPr>
        <dsp:cNvPr id="0" name=""/>
        <dsp:cNvSpPr/>
      </dsp:nvSpPr>
      <dsp:spPr>
        <a:xfrm>
          <a:off x="2008022" y="919806"/>
          <a:ext cx="151790" cy="131018"/>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3EF01E3-B982-4B0E-A26C-55FA0B14C959}">
      <dsp:nvSpPr>
        <dsp:cNvPr id="0" name=""/>
        <dsp:cNvSpPr/>
      </dsp:nvSpPr>
      <dsp:spPr>
        <a:xfrm>
          <a:off x="2242108" y="282728"/>
          <a:ext cx="1303020" cy="1118570"/>
        </a:xfrm>
        <a:prstGeom prst="hexagon">
          <a:avLst>
            <a:gd name="adj" fmla="val 25000"/>
            <a:gd name="vf" fmla="val 11547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sp>
    <dsp:sp modelId="{6A976C66-624B-4E41-8F79-77F6C5750525}">
      <dsp:nvSpPr>
        <dsp:cNvPr id="0" name=""/>
        <dsp:cNvSpPr/>
      </dsp:nvSpPr>
      <dsp:spPr>
        <a:xfrm>
          <a:off x="2278684" y="778415"/>
          <a:ext cx="151790" cy="131018"/>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A432091-43ED-47B2-92A0-68DAA630F9CC}">
      <dsp:nvSpPr>
        <dsp:cNvPr id="0" name=""/>
        <dsp:cNvSpPr/>
      </dsp:nvSpPr>
      <dsp:spPr>
        <a:xfrm>
          <a:off x="3362248" y="902337"/>
          <a:ext cx="1303020" cy="1118570"/>
        </a:xfrm>
        <a:prstGeom prst="hexagon">
          <a:avLst>
            <a:gd name="adj" fmla="val 25000"/>
            <a:gd name="vf" fmla="val 115470"/>
          </a:avLst>
        </a:prstGeom>
        <a:solidFill>
          <a:srgbClr val="FFC000"/>
        </a:solidFill>
        <a:ln w="9525" cap="flat" cmpd="sng" algn="ctr">
          <a:solidFill>
            <a:schemeClr val="accent2">
              <a:alpha val="90000"/>
              <a:hueOff val="0"/>
              <a:satOff val="0"/>
              <a:lumOff val="0"/>
              <a:alphaOff val="-10909"/>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13970" rIns="0" bIns="13970" numCol="1" spcCol="1270" anchor="ctr" anchorCtr="0">
          <a:noAutofit/>
        </a:bodyPr>
        <a:lstStyle/>
        <a:p>
          <a:pPr lvl="0" algn="ctr" defTabSz="466725">
            <a:lnSpc>
              <a:spcPct val="90000"/>
            </a:lnSpc>
            <a:spcBef>
              <a:spcPct val="0"/>
            </a:spcBef>
            <a:spcAft>
              <a:spcPct val="35000"/>
            </a:spcAft>
          </a:pPr>
          <a:r>
            <a:rPr lang="en-US" sz="1050" b="1" kern="1200" dirty="0" smtClean="0"/>
            <a:t>Legal Entities</a:t>
          </a:r>
          <a:endParaRPr lang="en-US" sz="1050" b="1" kern="1200" dirty="0"/>
        </a:p>
      </dsp:txBody>
      <dsp:txXfrm>
        <a:off x="3564047" y="1075570"/>
        <a:ext cx="899422" cy="772104"/>
      </dsp:txXfrm>
    </dsp:sp>
    <dsp:sp modelId="{5F85A6E8-35CA-41DA-865E-4EB8E6986B0B}">
      <dsp:nvSpPr>
        <dsp:cNvPr id="0" name=""/>
        <dsp:cNvSpPr/>
      </dsp:nvSpPr>
      <dsp:spPr>
        <a:xfrm>
          <a:off x="4489704" y="1397477"/>
          <a:ext cx="151790" cy="131018"/>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80AEFC9-4DCC-4DC2-AC9B-2685D39AD513}">
      <dsp:nvSpPr>
        <dsp:cNvPr id="0" name=""/>
        <dsp:cNvSpPr/>
      </dsp:nvSpPr>
      <dsp:spPr>
        <a:xfrm>
          <a:off x="4483303" y="1531225"/>
          <a:ext cx="1303020" cy="1118570"/>
        </a:xfrm>
        <a:prstGeom prst="hexagon">
          <a:avLst>
            <a:gd name="adj" fmla="val 25000"/>
            <a:gd name="vf" fmla="val 11547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sp>
    <dsp:sp modelId="{9F7FB1FF-2408-4EEB-854F-09501539A404}">
      <dsp:nvSpPr>
        <dsp:cNvPr id="0" name=""/>
        <dsp:cNvSpPr/>
      </dsp:nvSpPr>
      <dsp:spPr>
        <a:xfrm>
          <a:off x="4737506" y="1550878"/>
          <a:ext cx="151790" cy="131018"/>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CCE0628-BE00-41E5-98B2-E7461B413C7E}">
      <dsp:nvSpPr>
        <dsp:cNvPr id="0" name=""/>
        <dsp:cNvSpPr/>
      </dsp:nvSpPr>
      <dsp:spPr>
        <a:xfrm>
          <a:off x="4483303" y="294738"/>
          <a:ext cx="1303020" cy="1118570"/>
        </a:xfrm>
        <a:prstGeom prst="hexagon">
          <a:avLst>
            <a:gd name="adj" fmla="val 25000"/>
            <a:gd name="vf" fmla="val 115470"/>
          </a:avLst>
        </a:prstGeom>
        <a:solidFill>
          <a:srgbClr val="FFC000"/>
        </a:solidFill>
        <a:ln w="9525" cap="flat" cmpd="sng" algn="ctr">
          <a:solidFill>
            <a:schemeClr val="accent2">
              <a:alpha val="90000"/>
              <a:hueOff val="0"/>
              <a:satOff val="0"/>
              <a:lumOff val="0"/>
              <a:alphaOff val="-14545"/>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13970" rIns="0" bIns="13970" numCol="1" spcCol="1270" anchor="ctr" anchorCtr="0">
          <a:noAutofit/>
        </a:bodyPr>
        <a:lstStyle/>
        <a:p>
          <a:pPr lvl="0" algn="ctr" defTabSz="466725">
            <a:lnSpc>
              <a:spcPct val="90000"/>
            </a:lnSpc>
            <a:spcBef>
              <a:spcPct val="0"/>
            </a:spcBef>
            <a:spcAft>
              <a:spcPct val="35000"/>
            </a:spcAft>
          </a:pPr>
          <a:r>
            <a:rPr lang="en-US" sz="1050" b="1" kern="1200" dirty="0" smtClean="0">
              <a:ln w="1905"/>
              <a:effectLst>
                <a:innerShdw blurRad="69850" dist="43180" dir="5400000">
                  <a:srgbClr val="000000">
                    <a:alpha val="65000"/>
                  </a:srgbClr>
                </a:innerShdw>
              </a:effectLst>
              <a:latin typeface="Calibri" pitchFamily="34" charset="0"/>
              <a:cs typeface="Calibri" pitchFamily="34" charset="0"/>
            </a:rPr>
            <a:t>Approval Workflow Engine </a:t>
          </a:r>
          <a:endParaRPr lang="en-US" sz="1050" kern="1200" dirty="0"/>
        </a:p>
      </dsp:txBody>
      <dsp:txXfrm>
        <a:off x="4685102" y="467971"/>
        <a:ext cx="899422" cy="772104"/>
      </dsp:txXfrm>
    </dsp:sp>
    <dsp:sp modelId="{571522A7-D8F7-4B05-921C-25FA23638AF1}">
      <dsp:nvSpPr>
        <dsp:cNvPr id="0" name=""/>
        <dsp:cNvSpPr/>
      </dsp:nvSpPr>
      <dsp:spPr>
        <a:xfrm>
          <a:off x="5610758" y="795884"/>
          <a:ext cx="151790" cy="131018"/>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F85734C-542A-4F8E-BE52-8B30E30F2F60}">
      <dsp:nvSpPr>
        <dsp:cNvPr id="0" name=""/>
        <dsp:cNvSpPr/>
      </dsp:nvSpPr>
      <dsp:spPr>
        <a:xfrm>
          <a:off x="5604357" y="918714"/>
          <a:ext cx="1303020" cy="1118570"/>
        </a:xfrm>
        <a:prstGeom prst="hexagon">
          <a:avLst>
            <a:gd name="adj" fmla="val 25000"/>
            <a:gd name="vf" fmla="val 11547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sp>
    <dsp:sp modelId="{C7A032D8-DB82-4CDB-9DFF-5B5326D9F684}">
      <dsp:nvSpPr>
        <dsp:cNvPr id="0" name=""/>
        <dsp:cNvSpPr/>
      </dsp:nvSpPr>
      <dsp:spPr>
        <a:xfrm>
          <a:off x="5864047" y="943280"/>
          <a:ext cx="151790" cy="131018"/>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61E3515-5CE5-4698-93E6-3017406B0962}">
      <dsp:nvSpPr>
        <dsp:cNvPr id="0" name=""/>
        <dsp:cNvSpPr/>
      </dsp:nvSpPr>
      <dsp:spPr>
        <a:xfrm>
          <a:off x="5604357" y="2153017"/>
          <a:ext cx="1303020" cy="1118570"/>
        </a:xfrm>
        <a:prstGeom prst="hexagon">
          <a:avLst>
            <a:gd name="adj" fmla="val 25000"/>
            <a:gd name="vf" fmla="val 115470"/>
          </a:avLst>
        </a:prstGeom>
        <a:solidFill>
          <a:srgbClr val="FFC000"/>
        </a:solidFill>
        <a:ln w="9525" cap="flat" cmpd="sng" algn="ctr">
          <a:solidFill>
            <a:schemeClr val="accent2">
              <a:alpha val="90000"/>
              <a:hueOff val="0"/>
              <a:satOff val="0"/>
              <a:lumOff val="0"/>
              <a:alphaOff val="-18182"/>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n-US" sz="1000" b="1" kern="1200" dirty="0" smtClean="0">
              <a:ln w="1905"/>
              <a:effectLst>
                <a:innerShdw blurRad="69850" dist="43180" dir="5400000">
                  <a:srgbClr val="000000">
                    <a:alpha val="65000"/>
                  </a:srgbClr>
                </a:innerShdw>
              </a:effectLst>
              <a:latin typeface="Calibri" pitchFamily="34" charset="0"/>
              <a:cs typeface="Calibri" pitchFamily="34" charset="0"/>
            </a:rPr>
            <a:t>Collaterals Management</a:t>
          </a:r>
          <a:endParaRPr lang="en-US" sz="1000" kern="1200" dirty="0"/>
        </a:p>
      </dsp:txBody>
      <dsp:txXfrm>
        <a:off x="5806156" y="2326250"/>
        <a:ext cx="899422" cy="772104"/>
      </dsp:txXfrm>
    </dsp:sp>
    <dsp:sp modelId="{C6B925BF-E93C-47EF-BD4D-D0B20EA3EF1C}">
      <dsp:nvSpPr>
        <dsp:cNvPr id="0" name=""/>
        <dsp:cNvSpPr/>
      </dsp:nvSpPr>
      <dsp:spPr>
        <a:xfrm>
          <a:off x="5862218" y="3132927"/>
          <a:ext cx="151790" cy="131018"/>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7E371CF-6B2E-4345-8AFC-D5C7A322EA2C}">
      <dsp:nvSpPr>
        <dsp:cNvPr id="0" name=""/>
        <dsp:cNvSpPr/>
      </dsp:nvSpPr>
      <dsp:spPr>
        <a:xfrm>
          <a:off x="4483303" y="2765529"/>
          <a:ext cx="1303020" cy="1118570"/>
        </a:xfrm>
        <a:prstGeom prst="hexagon">
          <a:avLst>
            <a:gd name="adj" fmla="val 25000"/>
            <a:gd name="vf" fmla="val 11547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sp>
    <dsp:sp modelId="{54A7A268-9139-4AF8-AD2E-24E3439D48D6}">
      <dsp:nvSpPr>
        <dsp:cNvPr id="0" name=""/>
        <dsp:cNvSpPr/>
      </dsp:nvSpPr>
      <dsp:spPr>
        <a:xfrm>
          <a:off x="5620816" y="3256302"/>
          <a:ext cx="151790" cy="131018"/>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EE3A036-0078-4E1C-87F6-B14893CB182D}">
      <dsp:nvSpPr>
        <dsp:cNvPr id="0" name=""/>
        <dsp:cNvSpPr/>
      </dsp:nvSpPr>
      <dsp:spPr>
        <a:xfrm>
          <a:off x="2241194" y="2758432"/>
          <a:ext cx="1303020" cy="1118570"/>
        </a:xfrm>
        <a:prstGeom prst="hexagon">
          <a:avLst>
            <a:gd name="adj" fmla="val 25000"/>
            <a:gd name="vf" fmla="val 115470"/>
          </a:avLst>
        </a:prstGeom>
        <a:solidFill>
          <a:srgbClr val="FFC000"/>
        </a:solidFill>
        <a:ln w="9525" cap="flat" cmpd="sng" algn="ctr">
          <a:solidFill>
            <a:schemeClr val="accent2">
              <a:alpha val="90000"/>
              <a:hueOff val="0"/>
              <a:satOff val="0"/>
              <a:lumOff val="0"/>
              <a:alphaOff val="-21818"/>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n-US" sz="1000" b="1" kern="1200" dirty="0" smtClean="0">
              <a:ln w="1905"/>
              <a:effectLst>
                <a:innerShdw blurRad="69850" dist="43180" dir="5400000">
                  <a:srgbClr val="000000">
                    <a:alpha val="65000"/>
                  </a:srgbClr>
                </a:innerShdw>
              </a:effectLst>
              <a:latin typeface="Calibri" pitchFamily="34" charset="0"/>
              <a:cs typeface="Calibri" pitchFamily="34" charset="0"/>
            </a:rPr>
            <a:t>Provision Management </a:t>
          </a:r>
          <a:endParaRPr lang="en-US" sz="1000" kern="1200" dirty="0"/>
        </a:p>
      </dsp:txBody>
      <dsp:txXfrm>
        <a:off x="2442993" y="2931665"/>
        <a:ext cx="899422" cy="772104"/>
      </dsp:txXfrm>
    </dsp:sp>
    <dsp:sp modelId="{2ED7B5C9-5F8C-4B43-956B-5F2F83208A24}">
      <dsp:nvSpPr>
        <dsp:cNvPr id="0" name=""/>
        <dsp:cNvSpPr/>
      </dsp:nvSpPr>
      <dsp:spPr>
        <a:xfrm>
          <a:off x="2277770" y="3254119"/>
          <a:ext cx="151790" cy="131018"/>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6080CDC-EFD8-4C50-B689-EA1E1D27CCC5}">
      <dsp:nvSpPr>
        <dsp:cNvPr id="0" name=""/>
        <dsp:cNvSpPr/>
      </dsp:nvSpPr>
      <dsp:spPr>
        <a:xfrm>
          <a:off x="1120140" y="3380224"/>
          <a:ext cx="1303020" cy="1118570"/>
        </a:xfrm>
        <a:prstGeom prst="hexagon">
          <a:avLst>
            <a:gd name="adj" fmla="val 25000"/>
            <a:gd name="vf" fmla="val 11547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sp>
    <dsp:sp modelId="{58994860-9AB1-4980-A339-7C798D665281}">
      <dsp:nvSpPr>
        <dsp:cNvPr id="0" name=""/>
        <dsp:cNvSpPr/>
      </dsp:nvSpPr>
      <dsp:spPr>
        <a:xfrm>
          <a:off x="2007108" y="3396056"/>
          <a:ext cx="151790" cy="131018"/>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E459D30-92AE-416B-8709-7E172D2B7AEE}">
      <dsp:nvSpPr>
        <dsp:cNvPr id="0" name=""/>
        <dsp:cNvSpPr/>
      </dsp:nvSpPr>
      <dsp:spPr>
        <a:xfrm>
          <a:off x="6719925" y="2779723"/>
          <a:ext cx="1303020" cy="1118570"/>
        </a:xfrm>
        <a:prstGeom prst="hexagon">
          <a:avLst>
            <a:gd name="adj" fmla="val 25000"/>
            <a:gd name="vf" fmla="val 115470"/>
          </a:avLst>
        </a:prstGeom>
        <a:solidFill>
          <a:srgbClr val="FFC000"/>
        </a:solidFill>
        <a:ln w="9525" cap="flat" cmpd="sng" algn="ctr">
          <a:solidFill>
            <a:schemeClr val="accent2">
              <a:alpha val="90000"/>
              <a:hueOff val="0"/>
              <a:satOff val="0"/>
              <a:lumOff val="0"/>
              <a:alphaOff val="-25455"/>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13970" rIns="0" bIns="13970" numCol="1" spcCol="1270" anchor="ctr" anchorCtr="0">
          <a:noAutofit/>
        </a:bodyPr>
        <a:lstStyle/>
        <a:p>
          <a:pPr lvl="0" algn="ctr" defTabSz="466725">
            <a:lnSpc>
              <a:spcPct val="90000"/>
            </a:lnSpc>
            <a:spcBef>
              <a:spcPct val="0"/>
            </a:spcBef>
            <a:spcAft>
              <a:spcPct val="35000"/>
            </a:spcAft>
          </a:pPr>
          <a:r>
            <a:rPr lang="en-US" sz="1050" b="1" kern="1200" dirty="0" smtClean="0">
              <a:ln w="1905"/>
              <a:effectLst>
                <a:innerShdw blurRad="69850" dist="43180" dir="5400000">
                  <a:srgbClr val="000000">
                    <a:alpha val="65000"/>
                  </a:srgbClr>
                </a:innerShdw>
              </a:effectLst>
              <a:latin typeface="Calibri" pitchFamily="34" charset="0"/>
              <a:cs typeface="Calibri" pitchFamily="34" charset="0"/>
            </a:rPr>
            <a:t>Charge scheme</a:t>
          </a:r>
          <a:endParaRPr lang="en-US" sz="1050" kern="1200" dirty="0"/>
        </a:p>
      </dsp:txBody>
      <dsp:txXfrm>
        <a:off x="6921724" y="2952956"/>
        <a:ext cx="899422" cy="772104"/>
      </dsp:txXfrm>
    </dsp:sp>
    <dsp:sp modelId="{D7F0BE71-71AC-473E-B704-0974F5BF0F4A}">
      <dsp:nvSpPr>
        <dsp:cNvPr id="0" name=""/>
        <dsp:cNvSpPr/>
      </dsp:nvSpPr>
      <dsp:spPr>
        <a:xfrm>
          <a:off x="6977786" y="3759632"/>
          <a:ext cx="151790" cy="131018"/>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F571C0B-BF55-4B77-A87B-7AE7687EE294}">
      <dsp:nvSpPr>
        <dsp:cNvPr id="0" name=""/>
        <dsp:cNvSpPr/>
      </dsp:nvSpPr>
      <dsp:spPr>
        <a:xfrm>
          <a:off x="5598871" y="3392234"/>
          <a:ext cx="1303020" cy="1118570"/>
        </a:xfrm>
        <a:prstGeom prst="hexagon">
          <a:avLst>
            <a:gd name="adj" fmla="val 25000"/>
            <a:gd name="vf" fmla="val 11547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sp>
    <dsp:sp modelId="{568EED20-4FB1-423D-B4FF-069ABE1FD4BC}">
      <dsp:nvSpPr>
        <dsp:cNvPr id="0" name=""/>
        <dsp:cNvSpPr/>
      </dsp:nvSpPr>
      <dsp:spPr>
        <a:xfrm>
          <a:off x="6736384" y="3883008"/>
          <a:ext cx="151790" cy="131018"/>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2BF2C60-FDE3-4DA2-92D0-6F27C800DB8F}">
      <dsp:nvSpPr>
        <dsp:cNvPr id="0" name=""/>
        <dsp:cNvSpPr/>
      </dsp:nvSpPr>
      <dsp:spPr>
        <a:xfrm>
          <a:off x="6724497" y="306748"/>
          <a:ext cx="1303020" cy="1118570"/>
        </a:xfrm>
        <a:prstGeom prst="hexagon">
          <a:avLst>
            <a:gd name="adj" fmla="val 25000"/>
            <a:gd name="vf" fmla="val 115470"/>
          </a:avLst>
        </a:prstGeom>
        <a:solidFill>
          <a:srgbClr val="FFC000"/>
        </a:solidFill>
        <a:ln w="9525" cap="flat" cmpd="sng" algn="ctr">
          <a:solidFill>
            <a:schemeClr val="accent2">
              <a:alpha val="90000"/>
              <a:hueOff val="0"/>
              <a:satOff val="0"/>
              <a:lumOff val="0"/>
              <a:alphaOff val="-29091"/>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13970" rIns="0" bIns="13970" numCol="1" spcCol="1270" anchor="ctr" anchorCtr="0">
          <a:noAutofit/>
        </a:bodyPr>
        <a:lstStyle/>
        <a:p>
          <a:pPr lvl="0" algn="ctr" defTabSz="466725">
            <a:lnSpc>
              <a:spcPct val="90000"/>
            </a:lnSpc>
            <a:spcBef>
              <a:spcPct val="0"/>
            </a:spcBef>
            <a:spcAft>
              <a:spcPct val="35000"/>
            </a:spcAft>
          </a:pPr>
          <a:r>
            <a:rPr lang="en-US" sz="1050" b="1" kern="1200" dirty="0" smtClean="0">
              <a:ln w="1905"/>
              <a:effectLst>
                <a:innerShdw blurRad="69850" dist="43180" dir="5400000">
                  <a:srgbClr val="000000">
                    <a:alpha val="65000"/>
                  </a:srgbClr>
                </a:innerShdw>
              </a:effectLst>
              <a:latin typeface="Calibri" pitchFamily="34" charset="0"/>
              <a:cs typeface="Calibri" pitchFamily="34" charset="0"/>
            </a:rPr>
            <a:t>Collection and Settlement </a:t>
          </a:r>
          <a:endParaRPr lang="en-US" sz="1050" kern="1200" dirty="0"/>
        </a:p>
      </dsp:txBody>
      <dsp:txXfrm>
        <a:off x="6926296" y="479981"/>
        <a:ext cx="899422" cy="772104"/>
      </dsp:txXfrm>
    </dsp:sp>
    <dsp:sp modelId="{10F69740-EFDE-4D78-AF74-AD34361DAB76}">
      <dsp:nvSpPr>
        <dsp:cNvPr id="0" name=""/>
        <dsp:cNvSpPr/>
      </dsp:nvSpPr>
      <dsp:spPr>
        <a:xfrm>
          <a:off x="7625181" y="1290479"/>
          <a:ext cx="151790" cy="131018"/>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9E5971C-12A0-467B-89D6-721981C3B63A}">
      <dsp:nvSpPr>
        <dsp:cNvPr id="0" name=""/>
        <dsp:cNvSpPr/>
      </dsp:nvSpPr>
      <dsp:spPr>
        <a:xfrm>
          <a:off x="6724497" y="1541598"/>
          <a:ext cx="1303020" cy="1118570"/>
        </a:xfrm>
        <a:prstGeom prst="hexagon">
          <a:avLst>
            <a:gd name="adj" fmla="val 25000"/>
            <a:gd name="vf" fmla="val 11547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sp>
    <dsp:sp modelId="{599171EF-1BCE-4C20-B1E2-F063F5007511}">
      <dsp:nvSpPr>
        <dsp:cNvPr id="0" name=""/>
        <dsp:cNvSpPr/>
      </dsp:nvSpPr>
      <dsp:spPr>
        <a:xfrm>
          <a:off x="7625181" y="1548149"/>
          <a:ext cx="151790" cy="131018"/>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71F6C77-0731-460F-87E5-D199AB802F47}">
      <dsp:nvSpPr>
        <dsp:cNvPr id="0" name=""/>
        <dsp:cNvSpPr/>
      </dsp:nvSpPr>
      <dsp:spPr>
        <a:xfrm>
          <a:off x="3357676" y="3385137"/>
          <a:ext cx="1303020" cy="1118570"/>
        </a:xfrm>
        <a:prstGeom prst="hexagon">
          <a:avLst>
            <a:gd name="adj" fmla="val 25000"/>
            <a:gd name="vf" fmla="val 115470"/>
          </a:avLst>
        </a:prstGeom>
        <a:solidFill>
          <a:srgbClr val="FFC000"/>
        </a:solidFill>
        <a:ln w="9525" cap="flat" cmpd="sng" algn="ctr">
          <a:solidFill>
            <a:schemeClr val="accent2">
              <a:alpha val="90000"/>
              <a:hueOff val="0"/>
              <a:satOff val="0"/>
              <a:lumOff val="0"/>
              <a:alphaOff val="-32727"/>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n-US" sz="1000" b="1" kern="1200" dirty="0" smtClean="0">
              <a:ln w="1905"/>
              <a:effectLst>
                <a:innerShdw blurRad="69850" dist="43180" dir="5400000">
                  <a:srgbClr val="000000">
                    <a:alpha val="65000"/>
                  </a:srgbClr>
                </a:innerShdw>
              </a:effectLst>
              <a:latin typeface="Calibri" pitchFamily="34" charset="0"/>
              <a:cs typeface="Calibri" pitchFamily="34" charset="0"/>
            </a:rPr>
            <a:t>Limit Management</a:t>
          </a:r>
          <a:endParaRPr lang="en-US" sz="1000" kern="1200" dirty="0"/>
        </a:p>
      </dsp:txBody>
      <dsp:txXfrm>
        <a:off x="3559475" y="3558370"/>
        <a:ext cx="899422" cy="772104"/>
      </dsp:txXfrm>
    </dsp:sp>
    <dsp:sp modelId="{B8F8210C-F237-40F4-A08A-9D02FCE9342B}">
      <dsp:nvSpPr>
        <dsp:cNvPr id="0" name=""/>
        <dsp:cNvSpPr/>
      </dsp:nvSpPr>
      <dsp:spPr>
        <a:xfrm>
          <a:off x="3615537" y="4365047"/>
          <a:ext cx="151790" cy="131018"/>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ADFAAB7-6D07-4611-B984-556AC10A5505}">
      <dsp:nvSpPr>
        <dsp:cNvPr id="0" name=""/>
        <dsp:cNvSpPr/>
      </dsp:nvSpPr>
      <dsp:spPr>
        <a:xfrm>
          <a:off x="2236622" y="3997649"/>
          <a:ext cx="1303020" cy="1118570"/>
        </a:xfrm>
        <a:prstGeom prst="hexagon">
          <a:avLst>
            <a:gd name="adj" fmla="val 25000"/>
            <a:gd name="vf" fmla="val 11547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sp>
    <dsp:sp modelId="{54CDA425-66B8-4A0A-B291-2724E1715CC9}">
      <dsp:nvSpPr>
        <dsp:cNvPr id="0" name=""/>
        <dsp:cNvSpPr/>
      </dsp:nvSpPr>
      <dsp:spPr>
        <a:xfrm>
          <a:off x="3374136" y="4488422"/>
          <a:ext cx="151790" cy="131018"/>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DC49696-F622-4E75-9428-B89FCC681CC6}">
      <dsp:nvSpPr>
        <dsp:cNvPr id="0" name=""/>
        <dsp:cNvSpPr/>
      </dsp:nvSpPr>
      <dsp:spPr>
        <a:xfrm>
          <a:off x="5596128" y="4623262"/>
          <a:ext cx="1303020" cy="1118570"/>
        </a:xfrm>
        <a:prstGeom prst="hexagon">
          <a:avLst>
            <a:gd name="adj" fmla="val 25000"/>
            <a:gd name="vf" fmla="val 115470"/>
          </a:avLst>
        </a:prstGeom>
        <a:solidFill>
          <a:srgbClr val="FFC000"/>
        </a:solidFill>
        <a:ln w="9525" cap="flat" cmpd="sng" algn="ctr">
          <a:solidFill>
            <a:schemeClr val="accent2">
              <a:alpha val="90000"/>
              <a:hueOff val="0"/>
              <a:satOff val="0"/>
              <a:lumOff val="0"/>
              <a:alphaOff val="-36364"/>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13970" rIns="0" bIns="13970" numCol="1" spcCol="1270" anchor="ctr" anchorCtr="0">
          <a:noAutofit/>
        </a:bodyPr>
        <a:lstStyle/>
        <a:p>
          <a:pPr lvl="0" algn="ctr" defTabSz="466725">
            <a:lnSpc>
              <a:spcPct val="90000"/>
            </a:lnSpc>
            <a:spcBef>
              <a:spcPct val="0"/>
            </a:spcBef>
            <a:spcAft>
              <a:spcPct val="35000"/>
            </a:spcAft>
          </a:pPr>
          <a:r>
            <a:rPr lang="en-US" sz="1050" b="1" kern="1200" dirty="0" smtClean="0">
              <a:ln w="1905"/>
              <a:effectLst>
                <a:innerShdw blurRad="69850" dist="43180" dir="5400000">
                  <a:srgbClr val="000000">
                    <a:alpha val="65000"/>
                  </a:srgbClr>
                </a:innerShdw>
              </a:effectLst>
              <a:latin typeface="Calibri" pitchFamily="34" charset="0"/>
              <a:cs typeface="Calibri" pitchFamily="34" charset="0"/>
            </a:rPr>
            <a:t>Scoring Scheme </a:t>
          </a:r>
          <a:endParaRPr lang="en-US" sz="1050" b="1" kern="1200" dirty="0"/>
        </a:p>
      </dsp:txBody>
      <dsp:txXfrm>
        <a:off x="5797927" y="4796495"/>
        <a:ext cx="899422" cy="772104"/>
      </dsp:txXfrm>
    </dsp:sp>
    <dsp:sp modelId="{BBF60B87-19D5-4B67-8D5C-DBB770A8EC1C}">
      <dsp:nvSpPr>
        <dsp:cNvPr id="0" name=""/>
        <dsp:cNvSpPr/>
      </dsp:nvSpPr>
      <dsp:spPr>
        <a:xfrm>
          <a:off x="5627217" y="5121133"/>
          <a:ext cx="151790" cy="131018"/>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CC9C9A4-C64A-4647-89CC-0CF9C05784A7}">
      <dsp:nvSpPr>
        <dsp:cNvPr id="0" name=""/>
        <dsp:cNvSpPr/>
      </dsp:nvSpPr>
      <dsp:spPr>
        <a:xfrm>
          <a:off x="4475073" y="4003654"/>
          <a:ext cx="1303020" cy="1118570"/>
        </a:xfrm>
        <a:prstGeom prst="hexagon">
          <a:avLst>
            <a:gd name="adj" fmla="val 25000"/>
            <a:gd name="vf" fmla="val 11547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sp>
    <dsp:sp modelId="{6C77ACD6-3024-4C65-BC65-DCE325219762}">
      <dsp:nvSpPr>
        <dsp:cNvPr id="0" name=""/>
        <dsp:cNvSpPr/>
      </dsp:nvSpPr>
      <dsp:spPr>
        <a:xfrm>
          <a:off x="5371185" y="4971553"/>
          <a:ext cx="151790" cy="131018"/>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25F4F97-D1AC-4DBB-BFC7-ACAA3EB1EC0B}">
      <dsp:nvSpPr>
        <dsp:cNvPr id="0" name=""/>
        <dsp:cNvSpPr/>
      </dsp:nvSpPr>
      <dsp:spPr>
        <a:xfrm>
          <a:off x="6720840" y="4016756"/>
          <a:ext cx="1303020" cy="1118570"/>
        </a:xfrm>
        <a:prstGeom prst="hexagon">
          <a:avLst>
            <a:gd name="adj" fmla="val 25000"/>
            <a:gd name="vf" fmla="val 115470"/>
          </a:avLst>
        </a:prstGeom>
        <a:solidFill>
          <a:srgbClr val="FFC000"/>
        </a:solidFill>
        <a:ln w="9525" cap="flat" cmpd="sng" algn="ctr">
          <a:solidFill>
            <a:schemeClr val="accent2">
              <a:alpha val="90000"/>
              <a:hueOff val="0"/>
              <a:satOff val="0"/>
              <a:lumOff val="0"/>
              <a:alphaOff val="-4000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n-US" sz="1000" b="1" kern="1200" dirty="0" smtClean="0">
              <a:ln w="1905"/>
              <a:effectLst>
                <a:innerShdw blurRad="69850" dist="43180" dir="5400000">
                  <a:srgbClr val="000000">
                    <a:alpha val="65000"/>
                  </a:srgbClr>
                </a:innerShdw>
              </a:effectLst>
              <a:latin typeface="Calibri" pitchFamily="34" charset="0"/>
              <a:cs typeface="Calibri" pitchFamily="34" charset="0"/>
            </a:rPr>
            <a:t>Transaction, performance, and statistical reports </a:t>
          </a:r>
          <a:endParaRPr lang="en-US" sz="1000" kern="1200" dirty="0"/>
        </a:p>
      </dsp:txBody>
      <dsp:txXfrm>
        <a:off x="6922639" y="4189989"/>
        <a:ext cx="899422" cy="772104"/>
      </dsp:txXfrm>
    </dsp:sp>
    <dsp:sp modelId="{FFDADCE1-04B9-4ACC-9F07-5978789CB3CE}">
      <dsp:nvSpPr>
        <dsp:cNvPr id="0" name=""/>
        <dsp:cNvSpPr/>
      </dsp:nvSpPr>
      <dsp:spPr>
        <a:xfrm>
          <a:off x="7858353" y="4507529"/>
          <a:ext cx="151790" cy="131018"/>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C9E1D7A-8EC4-4F82-9228-20CDB900B6AE}">
      <dsp:nvSpPr>
        <dsp:cNvPr id="0" name=""/>
        <dsp:cNvSpPr/>
      </dsp:nvSpPr>
      <dsp:spPr>
        <a:xfrm>
          <a:off x="7840980" y="3404244"/>
          <a:ext cx="1303020" cy="1118570"/>
        </a:xfrm>
        <a:prstGeom prst="hexagon">
          <a:avLst>
            <a:gd name="adj" fmla="val 25000"/>
            <a:gd name="vf" fmla="val 11547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sp>
    <dsp:sp modelId="{3BD6A455-3FB7-4324-B736-B3B4BD480700}">
      <dsp:nvSpPr>
        <dsp:cNvPr id="0" name=""/>
        <dsp:cNvSpPr/>
      </dsp:nvSpPr>
      <dsp:spPr>
        <a:xfrm>
          <a:off x="8099755" y="4384153"/>
          <a:ext cx="151790" cy="131018"/>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FEE84-E181-4362-87E8-D46B01582065}">
      <dsp:nvSpPr>
        <dsp:cNvPr id="0" name=""/>
        <dsp:cNvSpPr/>
      </dsp:nvSpPr>
      <dsp:spPr>
        <a:xfrm>
          <a:off x="4548773" y="1982"/>
          <a:ext cx="884652" cy="884652"/>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latin typeface="Calibri" pitchFamily="34" charset="0"/>
              <a:cs typeface="Calibri" pitchFamily="34" charset="0"/>
            </a:rPr>
            <a:t>Vendors</a:t>
          </a:r>
          <a:endParaRPr lang="en-US" sz="1000" b="1" kern="1200" dirty="0">
            <a:latin typeface="Calibri" pitchFamily="34" charset="0"/>
            <a:cs typeface="Calibri" pitchFamily="34" charset="0"/>
          </a:endParaRPr>
        </a:p>
      </dsp:txBody>
      <dsp:txXfrm>
        <a:off x="4678327" y="131536"/>
        <a:ext cx="625544" cy="625544"/>
      </dsp:txXfrm>
    </dsp:sp>
    <dsp:sp modelId="{DC02FBC3-8D51-42A1-9A69-46BCA0342EC1}">
      <dsp:nvSpPr>
        <dsp:cNvPr id="0" name=""/>
        <dsp:cNvSpPr/>
      </dsp:nvSpPr>
      <dsp:spPr>
        <a:xfrm rot="900000">
          <a:off x="5508573" y="465164"/>
          <a:ext cx="234999" cy="298570"/>
        </a:xfrm>
        <a:prstGeom prst="rightArrow">
          <a:avLst>
            <a:gd name="adj1" fmla="val 60000"/>
            <a:gd name="adj2" fmla="val 50000"/>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b="1" kern="1200"/>
        </a:p>
      </dsp:txBody>
      <dsp:txXfrm>
        <a:off x="5509774" y="515755"/>
        <a:ext cx="164499" cy="179142"/>
      </dsp:txXfrm>
    </dsp:sp>
    <dsp:sp modelId="{1B9982DD-BEDA-4A6A-A655-BF89A58F8C38}">
      <dsp:nvSpPr>
        <dsp:cNvPr id="0" name=""/>
        <dsp:cNvSpPr/>
      </dsp:nvSpPr>
      <dsp:spPr>
        <a:xfrm>
          <a:off x="5831568" y="345706"/>
          <a:ext cx="884652" cy="884652"/>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latin typeface="Calibri" pitchFamily="34" charset="0"/>
              <a:cs typeface="Calibri" pitchFamily="34" charset="0"/>
            </a:rPr>
            <a:t>Sales Agents</a:t>
          </a:r>
          <a:endParaRPr lang="en-US" sz="1000" b="1" kern="1200" dirty="0">
            <a:latin typeface="Calibri" pitchFamily="34" charset="0"/>
            <a:cs typeface="Calibri" pitchFamily="34" charset="0"/>
          </a:endParaRPr>
        </a:p>
      </dsp:txBody>
      <dsp:txXfrm>
        <a:off x="5961122" y="475260"/>
        <a:ext cx="625544" cy="625544"/>
      </dsp:txXfrm>
    </dsp:sp>
    <dsp:sp modelId="{DDFE2F4B-8004-4B5C-91F9-B9C1CB774A4F}">
      <dsp:nvSpPr>
        <dsp:cNvPr id="0" name=""/>
        <dsp:cNvSpPr/>
      </dsp:nvSpPr>
      <dsp:spPr>
        <a:xfrm rot="2700000">
          <a:off x="6621228" y="1103580"/>
          <a:ext cx="234999" cy="298570"/>
        </a:xfrm>
        <a:prstGeom prst="rightArrow">
          <a:avLst>
            <a:gd name="adj1" fmla="val 60000"/>
            <a:gd name="adj2" fmla="val 50000"/>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b="1" kern="1200"/>
        </a:p>
      </dsp:txBody>
      <dsp:txXfrm>
        <a:off x="6631552" y="1138368"/>
        <a:ext cx="164499" cy="179142"/>
      </dsp:txXfrm>
    </dsp:sp>
    <dsp:sp modelId="{52DB8BDE-49C4-4632-B8F5-CD5E072EEFE5}">
      <dsp:nvSpPr>
        <dsp:cNvPr id="0" name=""/>
        <dsp:cNvSpPr/>
      </dsp:nvSpPr>
      <dsp:spPr>
        <a:xfrm>
          <a:off x="6770640" y="1284778"/>
          <a:ext cx="884652" cy="884652"/>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latin typeface="Calibri" pitchFamily="34" charset="0"/>
              <a:cs typeface="Calibri" pitchFamily="34" charset="0"/>
            </a:rPr>
            <a:t>Market makers</a:t>
          </a:r>
          <a:endParaRPr lang="en-US" sz="1000" b="1" kern="1200" dirty="0">
            <a:latin typeface="Calibri" pitchFamily="34" charset="0"/>
            <a:cs typeface="Calibri" pitchFamily="34" charset="0"/>
          </a:endParaRPr>
        </a:p>
      </dsp:txBody>
      <dsp:txXfrm>
        <a:off x="6900194" y="1414332"/>
        <a:ext cx="625544" cy="625544"/>
      </dsp:txXfrm>
    </dsp:sp>
    <dsp:sp modelId="{1FD814C0-BCBE-41B7-AC8E-7DFBD3C38572}">
      <dsp:nvSpPr>
        <dsp:cNvPr id="0" name=""/>
        <dsp:cNvSpPr/>
      </dsp:nvSpPr>
      <dsp:spPr>
        <a:xfrm rot="4500000">
          <a:off x="7265607" y="2212792"/>
          <a:ext cx="234999" cy="298570"/>
        </a:xfrm>
        <a:prstGeom prst="rightArrow">
          <a:avLst>
            <a:gd name="adj1" fmla="val 60000"/>
            <a:gd name="adj2" fmla="val 50000"/>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b="1" kern="1200"/>
        </a:p>
      </dsp:txBody>
      <dsp:txXfrm>
        <a:off x="7291734" y="2238457"/>
        <a:ext cx="164499" cy="179142"/>
      </dsp:txXfrm>
    </dsp:sp>
    <dsp:sp modelId="{E1A2A7A7-3885-419F-8639-FE8525E51FBD}">
      <dsp:nvSpPr>
        <dsp:cNvPr id="0" name=""/>
        <dsp:cNvSpPr/>
      </dsp:nvSpPr>
      <dsp:spPr>
        <a:xfrm>
          <a:off x="7114364" y="2567573"/>
          <a:ext cx="884652" cy="884652"/>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latin typeface="Calibri" pitchFamily="34" charset="0"/>
              <a:cs typeface="Calibri" pitchFamily="34" charset="0"/>
            </a:rPr>
            <a:t>Credit information Providers </a:t>
          </a:r>
          <a:endParaRPr lang="en-US" sz="1000" b="1" kern="1200" dirty="0">
            <a:latin typeface="Calibri" pitchFamily="34" charset="0"/>
            <a:cs typeface="Calibri" pitchFamily="34" charset="0"/>
          </a:endParaRPr>
        </a:p>
      </dsp:txBody>
      <dsp:txXfrm>
        <a:off x="7243918" y="2697127"/>
        <a:ext cx="625544" cy="625544"/>
      </dsp:txXfrm>
    </dsp:sp>
    <dsp:sp modelId="{79CC22C5-03D0-441E-9B52-A99785168CAD}">
      <dsp:nvSpPr>
        <dsp:cNvPr id="0" name=""/>
        <dsp:cNvSpPr/>
      </dsp:nvSpPr>
      <dsp:spPr>
        <a:xfrm rot="6300000">
          <a:off x="7269050" y="3495588"/>
          <a:ext cx="234999" cy="298570"/>
        </a:xfrm>
        <a:prstGeom prst="rightArrow">
          <a:avLst>
            <a:gd name="adj1" fmla="val 60000"/>
            <a:gd name="adj2" fmla="val 50000"/>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b="1" kern="1200"/>
        </a:p>
      </dsp:txBody>
      <dsp:txXfrm rot="10800000">
        <a:off x="7313423" y="3521253"/>
        <a:ext cx="164499" cy="179142"/>
      </dsp:txXfrm>
    </dsp:sp>
    <dsp:sp modelId="{D474083F-8B6B-4D1B-BC7E-D2BC23CD24BB}">
      <dsp:nvSpPr>
        <dsp:cNvPr id="0" name=""/>
        <dsp:cNvSpPr/>
      </dsp:nvSpPr>
      <dsp:spPr>
        <a:xfrm>
          <a:off x="6770640" y="3850368"/>
          <a:ext cx="884652" cy="884652"/>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latin typeface="Calibri" pitchFamily="34" charset="0"/>
              <a:cs typeface="Calibri" pitchFamily="34" charset="0"/>
            </a:rPr>
            <a:t>Constructors</a:t>
          </a:r>
          <a:endParaRPr lang="en-US" sz="1000" b="1" kern="1200" dirty="0">
            <a:latin typeface="Calibri" pitchFamily="34" charset="0"/>
            <a:cs typeface="Calibri" pitchFamily="34" charset="0"/>
          </a:endParaRPr>
        </a:p>
      </dsp:txBody>
      <dsp:txXfrm>
        <a:off x="6900194" y="3979922"/>
        <a:ext cx="625544" cy="625544"/>
      </dsp:txXfrm>
    </dsp:sp>
    <dsp:sp modelId="{CA28AB0B-DC15-48F7-9142-631D7BD82CCF}">
      <dsp:nvSpPr>
        <dsp:cNvPr id="0" name=""/>
        <dsp:cNvSpPr/>
      </dsp:nvSpPr>
      <dsp:spPr>
        <a:xfrm rot="8100000">
          <a:off x="6630634" y="4608242"/>
          <a:ext cx="234999" cy="298570"/>
        </a:xfrm>
        <a:prstGeom prst="rightArrow">
          <a:avLst>
            <a:gd name="adj1" fmla="val 60000"/>
            <a:gd name="adj2" fmla="val 50000"/>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b="1" kern="1200"/>
        </a:p>
      </dsp:txBody>
      <dsp:txXfrm rot="10800000">
        <a:off x="6690810" y="4643030"/>
        <a:ext cx="164499" cy="179142"/>
      </dsp:txXfrm>
    </dsp:sp>
    <dsp:sp modelId="{DECB5F26-3D29-478A-8799-9F29F8F282AD}">
      <dsp:nvSpPr>
        <dsp:cNvPr id="0" name=""/>
        <dsp:cNvSpPr/>
      </dsp:nvSpPr>
      <dsp:spPr>
        <a:xfrm>
          <a:off x="5831568" y="4789440"/>
          <a:ext cx="884652" cy="884652"/>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latin typeface="Calibri" pitchFamily="34" charset="0"/>
              <a:cs typeface="Calibri" pitchFamily="34" charset="0"/>
            </a:rPr>
            <a:t>Clearance companies</a:t>
          </a:r>
          <a:endParaRPr lang="en-US" sz="1000" b="1" kern="1200" dirty="0">
            <a:latin typeface="Calibri" pitchFamily="34" charset="0"/>
            <a:cs typeface="Calibri" pitchFamily="34" charset="0"/>
          </a:endParaRPr>
        </a:p>
      </dsp:txBody>
      <dsp:txXfrm>
        <a:off x="5961122" y="4918994"/>
        <a:ext cx="625544" cy="625544"/>
      </dsp:txXfrm>
    </dsp:sp>
    <dsp:sp modelId="{FC0171F6-8648-4934-BDE7-A18932D27D53}">
      <dsp:nvSpPr>
        <dsp:cNvPr id="0" name=""/>
        <dsp:cNvSpPr/>
      </dsp:nvSpPr>
      <dsp:spPr>
        <a:xfrm rot="9900000">
          <a:off x="5521422" y="5252622"/>
          <a:ext cx="234999" cy="298570"/>
        </a:xfrm>
        <a:prstGeom prst="rightArrow">
          <a:avLst>
            <a:gd name="adj1" fmla="val 60000"/>
            <a:gd name="adj2" fmla="val 50000"/>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b="1" kern="1200"/>
        </a:p>
      </dsp:txBody>
      <dsp:txXfrm rot="10800000">
        <a:off x="5590721" y="5303213"/>
        <a:ext cx="164499" cy="179142"/>
      </dsp:txXfrm>
    </dsp:sp>
    <dsp:sp modelId="{02B740E4-43C6-4F45-8CE9-CF84184709C8}">
      <dsp:nvSpPr>
        <dsp:cNvPr id="0" name=""/>
        <dsp:cNvSpPr/>
      </dsp:nvSpPr>
      <dsp:spPr>
        <a:xfrm>
          <a:off x="4548773" y="5133164"/>
          <a:ext cx="884652" cy="884652"/>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latin typeface="Calibri" pitchFamily="34" charset="0"/>
              <a:cs typeface="Calibri" pitchFamily="34" charset="0"/>
            </a:rPr>
            <a:t>Central Banks</a:t>
          </a:r>
          <a:endParaRPr lang="en-US" sz="1000" b="1" kern="1200" dirty="0">
            <a:latin typeface="Calibri" pitchFamily="34" charset="0"/>
            <a:cs typeface="Calibri" pitchFamily="34" charset="0"/>
          </a:endParaRPr>
        </a:p>
      </dsp:txBody>
      <dsp:txXfrm>
        <a:off x="4678327" y="5262718"/>
        <a:ext cx="625544" cy="625544"/>
      </dsp:txXfrm>
    </dsp:sp>
    <dsp:sp modelId="{D33C307A-275B-4F14-9EAE-16C4D4D7A1D7}">
      <dsp:nvSpPr>
        <dsp:cNvPr id="0" name=""/>
        <dsp:cNvSpPr/>
      </dsp:nvSpPr>
      <dsp:spPr>
        <a:xfrm rot="11700000">
          <a:off x="4238627" y="5256064"/>
          <a:ext cx="234999" cy="298570"/>
        </a:xfrm>
        <a:prstGeom prst="rightArrow">
          <a:avLst>
            <a:gd name="adj1" fmla="val 60000"/>
            <a:gd name="adj2" fmla="val 50000"/>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b="1" kern="1200"/>
        </a:p>
      </dsp:txBody>
      <dsp:txXfrm rot="10800000">
        <a:off x="4307926" y="5324901"/>
        <a:ext cx="164499" cy="179142"/>
      </dsp:txXfrm>
    </dsp:sp>
    <dsp:sp modelId="{D325B483-3C1B-4BF6-9017-97C1449720E2}">
      <dsp:nvSpPr>
        <dsp:cNvPr id="0" name=""/>
        <dsp:cNvSpPr/>
      </dsp:nvSpPr>
      <dsp:spPr>
        <a:xfrm>
          <a:off x="3265978" y="4789440"/>
          <a:ext cx="884652" cy="884652"/>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latin typeface="Calibri" pitchFamily="34" charset="0"/>
              <a:cs typeface="Calibri" pitchFamily="34" charset="0"/>
            </a:rPr>
            <a:t>Banks</a:t>
          </a:r>
          <a:endParaRPr lang="en-US" sz="1000" b="1" kern="1200" dirty="0">
            <a:latin typeface="Calibri" pitchFamily="34" charset="0"/>
            <a:cs typeface="Calibri" pitchFamily="34" charset="0"/>
          </a:endParaRPr>
        </a:p>
      </dsp:txBody>
      <dsp:txXfrm>
        <a:off x="3395532" y="4918994"/>
        <a:ext cx="625544" cy="625544"/>
      </dsp:txXfrm>
    </dsp:sp>
    <dsp:sp modelId="{7C8979BC-506F-4DF7-ACF6-82DF745D52E2}">
      <dsp:nvSpPr>
        <dsp:cNvPr id="0" name=""/>
        <dsp:cNvSpPr/>
      </dsp:nvSpPr>
      <dsp:spPr>
        <a:xfrm rot="13500000">
          <a:off x="3125972" y="4617648"/>
          <a:ext cx="234999" cy="298570"/>
        </a:xfrm>
        <a:prstGeom prst="rightArrow">
          <a:avLst>
            <a:gd name="adj1" fmla="val 60000"/>
            <a:gd name="adj2" fmla="val 50000"/>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b="1" kern="1200"/>
        </a:p>
      </dsp:txBody>
      <dsp:txXfrm rot="10800000">
        <a:off x="3186148" y="4702288"/>
        <a:ext cx="164499" cy="179142"/>
      </dsp:txXfrm>
    </dsp:sp>
    <dsp:sp modelId="{9A4135BE-CA71-49FA-A66C-53DE7E5C0603}">
      <dsp:nvSpPr>
        <dsp:cNvPr id="0" name=""/>
        <dsp:cNvSpPr/>
      </dsp:nvSpPr>
      <dsp:spPr>
        <a:xfrm>
          <a:off x="2326906" y="3850368"/>
          <a:ext cx="884652" cy="884652"/>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latin typeface="Calibri" pitchFamily="34" charset="0"/>
              <a:cs typeface="Calibri" pitchFamily="34" charset="0"/>
            </a:rPr>
            <a:t>Guarantors</a:t>
          </a:r>
          <a:endParaRPr lang="en-US" sz="1000" b="1" kern="1200" dirty="0">
            <a:latin typeface="Calibri" pitchFamily="34" charset="0"/>
            <a:cs typeface="Calibri" pitchFamily="34" charset="0"/>
          </a:endParaRPr>
        </a:p>
      </dsp:txBody>
      <dsp:txXfrm>
        <a:off x="2456460" y="3979922"/>
        <a:ext cx="625544" cy="625544"/>
      </dsp:txXfrm>
    </dsp:sp>
    <dsp:sp modelId="{0D676C3D-91DD-4F06-9C04-F914E0FBE4A9}">
      <dsp:nvSpPr>
        <dsp:cNvPr id="0" name=""/>
        <dsp:cNvSpPr/>
      </dsp:nvSpPr>
      <dsp:spPr>
        <a:xfrm rot="15300000">
          <a:off x="2481593" y="3508436"/>
          <a:ext cx="234999" cy="298570"/>
        </a:xfrm>
        <a:prstGeom prst="rightArrow">
          <a:avLst>
            <a:gd name="adj1" fmla="val 60000"/>
            <a:gd name="adj2" fmla="val 50000"/>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b="1" kern="1200"/>
        </a:p>
      </dsp:txBody>
      <dsp:txXfrm rot="10800000">
        <a:off x="2525966" y="3602199"/>
        <a:ext cx="164499" cy="179142"/>
      </dsp:txXfrm>
    </dsp:sp>
    <dsp:sp modelId="{0E66F187-2F42-4D05-97A1-9F4FD9E4AE92}">
      <dsp:nvSpPr>
        <dsp:cNvPr id="0" name=""/>
        <dsp:cNvSpPr/>
      </dsp:nvSpPr>
      <dsp:spPr>
        <a:xfrm>
          <a:off x="1983182" y="2567573"/>
          <a:ext cx="884652" cy="884652"/>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latin typeface="Calibri" pitchFamily="34" charset="0"/>
              <a:cs typeface="Calibri" pitchFamily="34" charset="0"/>
            </a:rPr>
            <a:t>Financers </a:t>
          </a:r>
          <a:endParaRPr lang="en-US" sz="1000" b="1" kern="1200" dirty="0">
            <a:latin typeface="Calibri" pitchFamily="34" charset="0"/>
            <a:cs typeface="Calibri" pitchFamily="34" charset="0"/>
          </a:endParaRPr>
        </a:p>
      </dsp:txBody>
      <dsp:txXfrm>
        <a:off x="2112736" y="2697127"/>
        <a:ext cx="625544" cy="625544"/>
      </dsp:txXfrm>
    </dsp:sp>
    <dsp:sp modelId="{141859CF-F1D3-4FF7-B2DE-81DAC72E3B2B}">
      <dsp:nvSpPr>
        <dsp:cNvPr id="0" name=""/>
        <dsp:cNvSpPr/>
      </dsp:nvSpPr>
      <dsp:spPr>
        <a:xfrm rot="17100000">
          <a:off x="2478150" y="2225641"/>
          <a:ext cx="234999" cy="298570"/>
        </a:xfrm>
        <a:prstGeom prst="rightArrow">
          <a:avLst>
            <a:gd name="adj1" fmla="val 60000"/>
            <a:gd name="adj2" fmla="val 50000"/>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b="1" kern="1200"/>
        </a:p>
      </dsp:txBody>
      <dsp:txXfrm>
        <a:off x="2504277" y="2319404"/>
        <a:ext cx="164499" cy="179142"/>
      </dsp:txXfrm>
    </dsp:sp>
    <dsp:sp modelId="{412C4E56-1C3B-4295-978A-52B661F7E360}">
      <dsp:nvSpPr>
        <dsp:cNvPr id="0" name=""/>
        <dsp:cNvSpPr/>
      </dsp:nvSpPr>
      <dsp:spPr>
        <a:xfrm>
          <a:off x="2326906" y="1284778"/>
          <a:ext cx="884652" cy="884652"/>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latin typeface="Calibri" pitchFamily="34" charset="0"/>
              <a:cs typeface="Calibri" pitchFamily="34" charset="0"/>
            </a:rPr>
            <a:t>Customers</a:t>
          </a:r>
          <a:endParaRPr lang="en-US" sz="1000" b="1" kern="1200" dirty="0">
            <a:latin typeface="Calibri" pitchFamily="34" charset="0"/>
            <a:cs typeface="Calibri" pitchFamily="34" charset="0"/>
          </a:endParaRPr>
        </a:p>
      </dsp:txBody>
      <dsp:txXfrm>
        <a:off x="2456460" y="1414332"/>
        <a:ext cx="625544" cy="625544"/>
      </dsp:txXfrm>
    </dsp:sp>
    <dsp:sp modelId="{A4EA6903-C3E5-4AE5-92B0-F5A9BCF8DED6}">
      <dsp:nvSpPr>
        <dsp:cNvPr id="0" name=""/>
        <dsp:cNvSpPr/>
      </dsp:nvSpPr>
      <dsp:spPr>
        <a:xfrm rot="18900000">
          <a:off x="3116566" y="1112986"/>
          <a:ext cx="234999" cy="298570"/>
        </a:xfrm>
        <a:prstGeom prst="rightArrow">
          <a:avLst>
            <a:gd name="adj1" fmla="val 60000"/>
            <a:gd name="adj2" fmla="val 50000"/>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b="1" kern="1200"/>
        </a:p>
      </dsp:txBody>
      <dsp:txXfrm>
        <a:off x="3126890" y="1197626"/>
        <a:ext cx="164499" cy="179142"/>
      </dsp:txXfrm>
    </dsp:sp>
    <dsp:sp modelId="{E3CADF8F-2AEC-460A-ACBE-6DDCFEC27DB7}">
      <dsp:nvSpPr>
        <dsp:cNvPr id="0" name=""/>
        <dsp:cNvSpPr/>
      </dsp:nvSpPr>
      <dsp:spPr>
        <a:xfrm>
          <a:off x="3265978" y="345706"/>
          <a:ext cx="884652" cy="884652"/>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latin typeface="Calibri" pitchFamily="34" charset="0"/>
              <a:cs typeface="Calibri" pitchFamily="34" charset="0"/>
            </a:rPr>
            <a:t>Employees</a:t>
          </a:r>
          <a:endParaRPr lang="en-US" sz="1000" b="1" kern="1200" dirty="0">
            <a:latin typeface="Calibri" pitchFamily="34" charset="0"/>
            <a:cs typeface="Calibri" pitchFamily="34" charset="0"/>
          </a:endParaRPr>
        </a:p>
      </dsp:txBody>
      <dsp:txXfrm>
        <a:off x="3395532" y="475260"/>
        <a:ext cx="625544" cy="625544"/>
      </dsp:txXfrm>
    </dsp:sp>
    <dsp:sp modelId="{D8413CE1-8A1F-4040-845E-D870659CDE75}">
      <dsp:nvSpPr>
        <dsp:cNvPr id="0" name=""/>
        <dsp:cNvSpPr/>
      </dsp:nvSpPr>
      <dsp:spPr>
        <a:xfrm rot="20700000">
          <a:off x="4225778" y="468607"/>
          <a:ext cx="234999" cy="298570"/>
        </a:xfrm>
        <a:prstGeom prst="rightArrow">
          <a:avLst>
            <a:gd name="adj1" fmla="val 60000"/>
            <a:gd name="adj2" fmla="val 50000"/>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b="1" kern="1200"/>
        </a:p>
      </dsp:txBody>
      <dsp:txXfrm>
        <a:off x="4226979" y="537444"/>
        <a:ext cx="164499" cy="1791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6B1E55-E131-44EC-9CE1-467D99769D52}">
      <dsp:nvSpPr>
        <dsp:cNvPr id="0" name=""/>
        <dsp:cNvSpPr/>
      </dsp:nvSpPr>
      <dsp:spPr>
        <a:xfrm>
          <a:off x="821435" y="199135"/>
          <a:ext cx="2090928" cy="2090928"/>
        </a:xfrm>
        <a:prstGeom prst="ellipse">
          <a:avLst/>
        </a:prstGeom>
        <a:solidFill>
          <a:srgbClr val="FFC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Calibri" pitchFamily="34" charset="0"/>
              <a:cs typeface="Calibri" pitchFamily="34" charset="0"/>
            </a:rPr>
            <a:t>Financial Facilitator </a:t>
          </a:r>
          <a:endParaRPr lang="en-US" sz="1600" kern="1200" dirty="0">
            <a:latin typeface="Calibri" pitchFamily="34" charset="0"/>
            <a:cs typeface="Calibri" pitchFamily="34" charset="0"/>
          </a:endParaRPr>
        </a:p>
      </dsp:txBody>
      <dsp:txXfrm>
        <a:off x="1169924" y="547623"/>
        <a:ext cx="1393952" cy="1393952"/>
      </dsp:txXfrm>
    </dsp:sp>
    <dsp:sp modelId="{F1FD644E-6BA8-4824-AB17-058F715C5109}">
      <dsp:nvSpPr>
        <dsp:cNvPr id="0" name=""/>
        <dsp:cNvSpPr/>
      </dsp:nvSpPr>
      <dsp:spPr>
        <a:xfrm>
          <a:off x="709997" y="69542"/>
          <a:ext cx="2349804" cy="2349804"/>
        </a:xfrm>
        <a:prstGeom prst="circularArrow">
          <a:avLst>
            <a:gd name="adj1" fmla="val 5085"/>
            <a:gd name="adj2" fmla="val 327528"/>
            <a:gd name="adj3" fmla="val 15813280"/>
            <a:gd name="adj4" fmla="val 16259191"/>
            <a:gd name="adj5" fmla="val 5932"/>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90E56-5CDC-4D3C-AA49-E11AAC277776}">
      <dsp:nvSpPr>
        <dsp:cNvPr id="0" name=""/>
        <dsp:cNvSpPr/>
      </dsp:nvSpPr>
      <dsp:spPr>
        <a:xfrm>
          <a:off x="1189922" y="438952"/>
          <a:ext cx="2059257" cy="2059570"/>
        </a:xfrm>
        <a:prstGeom prst="circularArrow">
          <a:avLst>
            <a:gd name="adj1" fmla="val 10980"/>
            <a:gd name="adj2" fmla="val 1142322"/>
            <a:gd name="adj3" fmla="val 4500000"/>
            <a:gd name="adj4" fmla="val 10800000"/>
            <a:gd name="adj5" fmla="val 12500"/>
          </a:avLst>
        </a:prstGeom>
        <a:solidFill>
          <a:srgbClr val="FFC000"/>
        </a:soli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sp:spPr>
      <dsp:style>
        <a:lnRef idx="1">
          <a:schemeClr val="accent6"/>
        </a:lnRef>
        <a:fillRef idx="2">
          <a:schemeClr val="accent6"/>
        </a:fillRef>
        <a:effectRef idx="1">
          <a:schemeClr val="accent6"/>
        </a:effectRef>
        <a:fontRef idx="minor">
          <a:schemeClr val="dk1"/>
        </a:fontRef>
      </dsp:style>
    </dsp:sp>
    <dsp:sp modelId="{FF6EC86B-0EA7-4480-87FE-B47B98E667D3}">
      <dsp:nvSpPr>
        <dsp:cNvPr id="0" name=""/>
        <dsp:cNvSpPr/>
      </dsp:nvSpPr>
      <dsp:spPr>
        <a:xfrm>
          <a:off x="1645085" y="1182520"/>
          <a:ext cx="1144289" cy="572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r>
            <a:rPr lang="en-US" sz="1100" b="0" kern="1200" dirty="0" smtClean="0">
              <a:latin typeface="Calibri" pitchFamily="34" charset="0"/>
              <a:cs typeface="Calibri" pitchFamily="34" charset="0"/>
            </a:rPr>
            <a:t>Individual and Corporate Financial Statements</a:t>
          </a:r>
          <a:endParaRPr lang="en-US" sz="1100" b="0" kern="1200" dirty="0"/>
        </a:p>
      </dsp:txBody>
      <dsp:txXfrm>
        <a:off x="1645085" y="1182520"/>
        <a:ext cx="1144289" cy="572007"/>
      </dsp:txXfrm>
    </dsp:sp>
    <dsp:sp modelId="{408D9414-30D7-48C7-869A-FA5B3584EDB8}">
      <dsp:nvSpPr>
        <dsp:cNvPr id="0" name=""/>
        <dsp:cNvSpPr/>
      </dsp:nvSpPr>
      <dsp:spPr>
        <a:xfrm>
          <a:off x="617970" y="1622329"/>
          <a:ext cx="2059257" cy="2059570"/>
        </a:xfrm>
        <a:prstGeom prst="leftCircularArrow">
          <a:avLst>
            <a:gd name="adj1" fmla="val 10980"/>
            <a:gd name="adj2" fmla="val 1142322"/>
            <a:gd name="adj3" fmla="val 6300000"/>
            <a:gd name="adj4" fmla="val 18900000"/>
            <a:gd name="adj5" fmla="val 12500"/>
          </a:avLst>
        </a:prstGeom>
        <a:solidFill>
          <a:srgbClr val="FFC000"/>
        </a:soli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sp:spPr>
      <dsp:style>
        <a:lnRef idx="1">
          <a:schemeClr val="accent6"/>
        </a:lnRef>
        <a:fillRef idx="2">
          <a:schemeClr val="accent6"/>
        </a:fillRef>
        <a:effectRef idx="1">
          <a:schemeClr val="accent6"/>
        </a:effectRef>
        <a:fontRef idx="minor">
          <a:schemeClr val="dk1"/>
        </a:fontRef>
      </dsp:style>
    </dsp:sp>
    <dsp:sp modelId="{AD554A1F-B4A0-4CE7-8591-6448E824FA5D}">
      <dsp:nvSpPr>
        <dsp:cNvPr id="0" name=""/>
        <dsp:cNvSpPr/>
      </dsp:nvSpPr>
      <dsp:spPr>
        <a:xfrm>
          <a:off x="1075454" y="2372741"/>
          <a:ext cx="1144289" cy="572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b="0" kern="1200" dirty="0" smtClean="0">
              <a:latin typeface="Calibri" pitchFamily="34" charset="0"/>
              <a:cs typeface="Calibri" pitchFamily="34" charset="0"/>
            </a:rPr>
            <a:t>External Credit Scoring</a:t>
          </a:r>
          <a:endParaRPr lang="en-US" sz="1200" b="0" kern="1200" dirty="0">
            <a:latin typeface="Calibri" pitchFamily="34" charset="0"/>
            <a:cs typeface="Calibri" pitchFamily="34" charset="0"/>
          </a:endParaRPr>
        </a:p>
      </dsp:txBody>
      <dsp:txXfrm>
        <a:off x="1075454" y="2372741"/>
        <a:ext cx="1144289" cy="572007"/>
      </dsp:txXfrm>
    </dsp:sp>
    <dsp:sp modelId="{06ECF04B-79AB-4BE7-B5D1-B3AA3BAA2B2D}">
      <dsp:nvSpPr>
        <dsp:cNvPr id="0" name=""/>
        <dsp:cNvSpPr/>
      </dsp:nvSpPr>
      <dsp:spPr>
        <a:xfrm>
          <a:off x="1336487" y="2947316"/>
          <a:ext cx="1769221" cy="1769930"/>
        </a:xfrm>
        <a:prstGeom prst="blockArc">
          <a:avLst>
            <a:gd name="adj1" fmla="val 13500000"/>
            <a:gd name="adj2" fmla="val 10800000"/>
            <a:gd name="adj3" fmla="val 12740"/>
          </a:avLst>
        </a:prstGeom>
        <a:solidFill>
          <a:srgbClr val="FFC000"/>
        </a:soli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sp:spPr>
      <dsp:style>
        <a:lnRef idx="1">
          <a:schemeClr val="accent6"/>
        </a:lnRef>
        <a:fillRef idx="2">
          <a:schemeClr val="accent6"/>
        </a:fillRef>
        <a:effectRef idx="1">
          <a:schemeClr val="accent6"/>
        </a:effectRef>
        <a:fontRef idx="minor">
          <a:schemeClr val="dk1"/>
        </a:fontRef>
      </dsp:style>
    </dsp:sp>
    <dsp:sp modelId="{05980F15-6A65-49E5-98AD-F067A4E6A100}">
      <dsp:nvSpPr>
        <dsp:cNvPr id="0" name=""/>
        <dsp:cNvSpPr/>
      </dsp:nvSpPr>
      <dsp:spPr>
        <a:xfrm>
          <a:off x="1647792" y="3564674"/>
          <a:ext cx="1144289" cy="572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b="0" kern="1200" dirty="0" smtClean="0">
              <a:latin typeface="Calibri" pitchFamily="34" charset="0"/>
              <a:cs typeface="Calibri" pitchFamily="34" charset="0"/>
            </a:rPr>
            <a:t>Weighing Individual and Corporate parameters</a:t>
          </a:r>
          <a:endParaRPr lang="en-US" sz="1200" b="0" kern="1200" dirty="0"/>
        </a:p>
      </dsp:txBody>
      <dsp:txXfrm>
        <a:off x="1647792" y="3564674"/>
        <a:ext cx="1144289" cy="57200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C63CB3-BE17-496A-BDA1-3823C9A0588F}">
      <dsp:nvSpPr>
        <dsp:cNvPr id="0" name=""/>
        <dsp:cNvSpPr/>
      </dsp:nvSpPr>
      <dsp:spPr>
        <a:xfrm>
          <a:off x="0" y="217484"/>
          <a:ext cx="4876800" cy="760093"/>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3"/>
        </a:lnRef>
        <a:fillRef idx="3">
          <a:schemeClr val="accent3"/>
        </a:fillRef>
        <a:effectRef idx="2">
          <a:schemeClr val="accent3"/>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latin typeface="Calibri" pitchFamily="34" charset="0"/>
              <a:cs typeface="Calibri" pitchFamily="34" charset="0"/>
            </a:rPr>
            <a:t>Define Installment Intervals</a:t>
          </a:r>
          <a:endParaRPr lang="en-US" sz="1800" kern="1200" dirty="0">
            <a:solidFill>
              <a:schemeClr val="tx1"/>
            </a:solidFill>
            <a:latin typeface="Calibri" pitchFamily="34" charset="0"/>
            <a:cs typeface="Calibri" pitchFamily="34" charset="0"/>
          </a:endParaRPr>
        </a:p>
      </dsp:txBody>
      <dsp:txXfrm>
        <a:off x="22262" y="239746"/>
        <a:ext cx="3844317" cy="715569"/>
      </dsp:txXfrm>
    </dsp:sp>
    <dsp:sp modelId="{AEB372BB-F45D-47EA-AA95-97AE8C67E34D}">
      <dsp:nvSpPr>
        <dsp:cNvPr id="0" name=""/>
        <dsp:cNvSpPr/>
      </dsp:nvSpPr>
      <dsp:spPr>
        <a:xfrm>
          <a:off x="408432" y="1113472"/>
          <a:ext cx="4876800" cy="780415"/>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3"/>
        </a:lnRef>
        <a:fillRef idx="3">
          <a:schemeClr val="accent3"/>
        </a:fillRef>
        <a:effectRef idx="2">
          <a:schemeClr val="accent3"/>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latin typeface="Calibri" pitchFamily="34" charset="0"/>
              <a:cs typeface="Calibri" pitchFamily="34" charset="0"/>
            </a:rPr>
            <a:t>Define Profit Type (Fixed, </a:t>
          </a:r>
          <a:r>
            <a:rPr lang="en-US" kern="1200" dirty="0" smtClean="0">
              <a:solidFill>
                <a:schemeClr val="tx1"/>
              </a:solidFill>
              <a:latin typeface="Calibri" pitchFamily="34" charset="0"/>
              <a:cs typeface="Calibri" pitchFamily="34" charset="0"/>
            </a:rPr>
            <a:t>Floating)</a:t>
          </a:r>
          <a:r>
            <a:rPr lang="en-US" sz="1600" kern="1200" dirty="0" smtClean="0">
              <a:solidFill>
                <a:schemeClr val="tx1"/>
              </a:solidFill>
              <a:latin typeface="Calibri" pitchFamily="34" charset="0"/>
              <a:cs typeface="Calibri" pitchFamily="34" charset="0"/>
            </a:rPr>
            <a:t> </a:t>
          </a:r>
          <a:endParaRPr lang="en-US" sz="1800" kern="1200" dirty="0">
            <a:solidFill>
              <a:schemeClr val="tx1"/>
            </a:solidFill>
            <a:latin typeface="Calibri" pitchFamily="34" charset="0"/>
            <a:cs typeface="Calibri" pitchFamily="34" charset="0"/>
          </a:endParaRPr>
        </a:p>
      </dsp:txBody>
      <dsp:txXfrm>
        <a:off x="431290" y="1136330"/>
        <a:ext cx="3841499" cy="734699"/>
      </dsp:txXfrm>
    </dsp:sp>
    <dsp:sp modelId="{D10E0828-5F72-4245-B269-2937D70E4E6B}">
      <dsp:nvSpPr>
        <dsp:cNvPr id="0" name=""/>
        <dsp:cNvSpPr/>
      </dsp:nvSpPr>
      <dsp:spPr>
        <a:xfrm>
          <a:off x="814328" y="2031999"/>
          <a:ext cx="4876800" cy="800738"/>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3"/>
        </a:lnRef>
        <a:fillRef idx="3">
          <a:schemeClr val="accent3"/>
        </a:fillRef>
        <a:effectRef idx="2">
          <a:schemeClr val="accent3"/>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latin typeface="Calibri" pitchFamily="34" charset="0"/>
              <a:cs typeface="Calibri" pitchFamily="34" charset="0"/>
            </a:rPr>
            <a:t>Define Profit Calculation Method</a:t>
          </a:r>
          <a:endParaRPr lang="en-US" sz="1800" kern="1200" dirty="0">
            <a:solidFill>
              <a:schemeClr val="tx1"/>
            </a:solidFill>
            <a:latin typeface="Calibri" pitchFamily="34" charset="0"/>
            <a:cs typeface="Calibri" pitchFamily="34" charset="0"/>
          </a:endParaRPr>
        </a:p>
      </dsp:txBody>
      <dsp:txXfrm>
        <a:off x="837781" y="2055452"/>
        <a:ext cx="3846405" cy="753832"/>
      </dsp:txXfrm>
    </dsp:sp>
    <dsp:sp modelId="{D6FF424D-0EFB-43D1-88F5-2938E7D936A3}">
      <dsp:nvSpPr>
        <dsp:cNvPr id="0" name=""/>
        <dsp:cNvSpPr/>
      </dsp:nvSpPr>
      <dsp:spPr>
        <a:xfrm>
          <a:off x="1195303" y="2960691"/>
          <a:ext cx="4876800" cy="763910"/>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3"/>
        </a:lnRef>
        <a:fillRef idx="3">
          <a:schemeClr val="accent3"/>
        </a:fillRef>
        <a:effectRef idx="2">
          <a:schemeClr val="accent3"/>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latin typeface="Calibri" pitchFamily="34" charset="0"/>
              <a:cs typeface="Calibri" pitchFamily="34" charset="0"/>
            </a:rPr>
            <a:t>Define Profit Distribution Method </a:t>
          </a:r>
          <a:endParaRPr lang="en-US" sz="1800" kern="1200" dirty="0">
            <a:solidFill>
              <a:schemeClr val="tx1"/>
            </a:solidFill>
            <a:latin typeface="Calibri" pitchFamily="34" charset="0"/>
            <a:cs typeface="Calibri" pitchFamily="34" charset="0"/>
          </a:endParaRPr>
        </a:p>
      </dsp:txBody>
      <dsp:txXfrm>
        <a:off x="1217677" y="2983065"/>
        <a:ext cx="3842467" cy="719162"/>
      </dsp:txXfrm>
    </dsp:sp>
    <dsp:sp modelId="{D2BCCD1C-8516-40AA-B6A7-91C447B70CF1}">
      <dsp:nvSpPr>
        <dsp:cNvPr id="0" name=""/>
        <dsp:cNvSpPr/>
      </dsp:nvSpPr>
      <dsp:spPr>
        <a:xfrm>
          <a:off x="4295647" y="684783"/>
          <a:ext cx="581152" cy="581152"/>
        </a:xfrm>
        <a:prstGeom prst="downArrow">
          <a:avLst>
            <a:gd name="adj1" fmla="val 55000"/>
            <a:gd name="adj2" fmla="val 45000"/>
          </a:avLst>
        </a:prstGeom>
        <a:solidFill>
          <a:srgbClr val="FFC000">
            <a:alpha val="90000"/>
          </a:srgbClr>
        </a:solidFill>
        <a:ln w="9525" cap="flat" cmpd="sng" algn="ctr">
          <a:solidFill>
            <a:schemeClr val="accent6">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a:p>
      </dsp:txBody>
      <dsp:txXfrm>
        <a:off x="4426406" y="684783"/>
        <a:ext cx="319634" cy="437317"/>
      </dsp:txXfrm>
    </dsp:sp>
    <dsp:sp modelId="{FF028B6E-D2A4-48CB-81A2-0F5771A503EA}">
      <dsp:nvSpPr>
        <dsp:cNvPr id="0" name=""/>
        <dsp:cNvSpPr/>
      </dsp:nvSpPr>
      <dsp:spPr>
        <a:xfrm>
          <a:off x="4704080" y="1741423"/>
          <a:ext cx="581152" cy="581152"/>
        </a:xfrm>
        <a:prstGeom prst="downArrow">
          <a:avLst>
            <a:gd name="adj1" fmla="val 55000"/>
            <a:gd name="adj2" fmla="val 45000"/>
          </a:avLst>
        </a:prstGeom>
        <a:solidFill>
          <a:srgbClr val="FFC000">
            <a:alpha val="90000"/>
          </a:srgbClr>
        </a:solidFill>
        <a:ln w="9525" cap="flat" cmpd="sng" algn="ctr">
          <a:solidFill>
            <a:schemeClr val="accent6">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a:p>
      </dsp:txBody>
      <dsp:txXfrm>
        <a:off x="4834839" y="1741423"/>
        <a:ext cx="319634" cy="437317"/>
      </dsp:txXfrm>
    </dsp:sp>
    <dsp:sp modelId="{12F80952-A0BE-44F7-9B62-BF01229816DA}">
      <dsp:nvSpPr>
        <dsp:cNvPr id="0" name=""/>
        <dsp:cNvSpPr/>
      </dsp:nvSpPr>
      <dsp:spPr>
        <a:xfrm>
          <a:off x="5106415" y="2655885"/>
          <a:ext cx="581152" cy="581152"/>
        </a:xfrm>
        <a:prstGeom prst="downArrow">
          <a:avLst>
            <a:gd name="adj1" fmla="val 55000"/>
            <a:gd name="adj2" fmla="val 45000"/>
          </a:avLst>
        </a:prstGeom>
        <a:solidFill>
          <a:srgbClr val="FFC000">
            <a:alpha val="90000"/>
          </a:srgbClr>
        </a:solidFill>
        <a:ln w="9525" cap="flat" cmpd="sng" algn="ctr">
          <a:solidFill>
            <a:schemeClr val="accent6">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a:p>
      </dsp:txBody>
      <dsp:txXfrm>
        <a:off x="5237174" y="2655885"/>
        <a:ext cx="319634" cy="43731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D5BF1-C7D4-4FDF-9942-0FDC1E7A38D5}">
      <dsp:nvSpPr>
        <dsp:cNvPr id="0" name=""/>
        <dsp:cNvSpPr/>
      </dsp:nvSpPr>
      <dsp:spPr>
        <a:xfrm>
          <a:off x="3185617" y="2642615"/>
          <a:ext cx="1919782" cy="1243584"/>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t" anchorCtr="0">
          <a:noAutofit/>
        </a:bodyPr>
        <a:lstStyle/>
        <a:p>
          <a:pPr marL="57150" lvl="1" indent="-57150" algn="l" defTabSz="466725">
            <a:lnSpc>
              <a:spcPct val="90000"/>
            </a:lnSpc>
            <a:spcBef>
              <a:spcPct val="0"/>
            </a:spcBef>
            <a:spcAft>
              <a:spcPct val="15000"/>
            </a:spcAft>
            <a:buChar char="••"/>
          </a:pPr>
          <a:r>
            <a:rPr lang="en-US" sz="1050" b="0" kern="1200" dirty="0" smtClean="0">
              <a:latin typeface="Calibri" pitchFamily="34" charset="0"/>
              <a:cs typeface="Calibri" pitchFamily="34" charset="0"/>
            </a:rPr>
            <a:t>Per Transaction</a:t>
          </a:r>
          <a:endParaRPr lang="en-US" sz="1050" b="0" kern="1200" dirty="0">
            <a:latin typeface="Calibri" pitchFamily="34" charset="0"/>
            <a:cs typeface="Calibri" pitchFamily="34" charset="0"/>
          </a:endParaRPr>
        </a:p>
        <a:p>
          <a:pPr marL="57150" lvl="1" indent="-57150" algn="l" defTabSz="466725">
            <a:lnSpc>
              <a:spcPct val="90000"/>
            </a:lnSpc>
            <a:spcBef>
              <a:spcPct val="0"/>
            </a:spcBef>
            <a:spcAft>
              <a:spcPct val="15000"/>
            </a:spcAft>
            <a:buChar char="••"/>
          </a:pPr>
          <a:r>
            <a:rPr lang="en-US" sz="1050" b="0" kern="1200" dirty="0" smtClean="0">
              <a:latin typeface="Calibri" pitchFamily="34" charset="0"/>
              <a:cs typeface="Calibri" pitchFamily="34" charset="0"/>
            </a:rPr>
            <a:t>Per Installment</a:t>
          </a:r>
          <a:endParaRPr lang="en-US" sz="1050" b="0" kern="1200" dirty="0">
            <a:latin typeface="Calibri" pitchFamily="34" charset="0"/>
            <a:cs typeface="Calibri" pitchFamily="34" charset="0"/>
          </a:endParaRPr>
        </a:p>
        <a:p>
          <a:pPr marL="57150" lvl="1" indent="-57150" algn="l" defTabSz="466725">
            <a:lnSpc>
              <a:spcPct val="90000"/>
            </a:lnSpc>
            <a:spcBef>
              <a:spcPct val="0"/>
            </a:spcBef>
            <a:spcAft>
              <a:spcPct val="15000"/>
            </a:spcAft>
            <a:buChar char="••"/>
          </a:pPr>
          <a:r>
            <a:rPr lang="en-US" sz="1050" b="0" kern="1200" dirty="0" smtClean="0">
              <a:latin typeface="Calibri" pitchFamily="34" charset="0"/>
              <a:cs typeface="Calibri" pitchFamily="34" charset="0"/>
            </a:rPr>
            <a:t>Periodic</a:t>
          </a:r>
          <a:endParaRPr lang="en-US" sz="1050" b="0" kern="1200" dirty="0">
            <a:latin typeface="Calibri" pitchFamily="34" charset="0"/>
            <a:cs typeface="Calibri" pitchFamily="34" charset="0"/>
          </a:endParaRPr>
        </a:p>
      </dsp:txBody>
      <dsp:txXfrm>
        <a:off x="3788869" y="2980828"/>
        <a:ext cx="1289213" cy="878054"/>
      </dsp:txXfrm>
    </dsp:sp>
    <dsp:sp modelId="{EBB23E63-5645-45F3-BD16-665695591DBD}">
      <dsp:nvSpPr>
        <dsp:cNvPr id="0" name=""/>
        <dsp:cNvSpPr/>
      </dsp:nvSpPr>
      <dsp:spPr>
        <a:xfrm>
          <a:off x="37324" y="2642615"/>
          <a:ext cx="1919782" cy="1243584"/>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har char="••"/>
          </a:pPr>
          <a:r>
            <a:rPr lang="en-US" sz="1000" b="0" kern="1200" dirty="0" smtClean="0">
              <a:latin typeface="Calibri" pitchFamily="34" charset="0"/>
              <a:cs typeface="Calibri" pitchFamily="34" charset="0"/>
            </a:rPr>
            <a:t>Fixed</a:t>
          </a:r>
          <a:endParaRPr lang="en-US" sz="1000" b="0" kern="1200" dirty="0">
            <a:latin typeface="Calibri" pitchFamily="34" charset="0"/>
            <a:cs typeface="Calibri" pitchFamily="34" charset="0"/>
          </a:endParaRPr>
        </a:p>
        <a:p>
          <a:pPr marL="57150" lvl="1" indent="-57150" algn="l" defTabSz="444500">
            <a:lnSpc>
              <a:spcPct val="90000"/>
            </a:lnSpc>
            <a:spcBef>
              <a:spcPct val="0"/>
            </a:spcBef>
            <a:spcAft>
              <a:spcPct val="15000"/>
            </a:spcAft>
            <a:buChar char="••"/>
          </a:pPr>
          <a:r>
            <a:rPr lang="en-US" sz="1000" b="0" kern="1200" dirty="0" smtClean="0">
              <a:latin typeface="Calibri" pitchFamily="34" charset="0"/>
              <a:cs typeface="Calibri" pitchFamily="34" charset="0"/>
            </a:rPr>
            <a:t>Variable</a:t>
          </a:r>
          <a:endParaRPr lang="en-US" sz="1000" b="0" kern="1200" dirty="0">
            <a:latin typeface="Calibri" pitchFamily="34" charset="0"/>
            <a:cs typeface="Calibri" pitchFamily="34" charset="0"/>
          </a:endParaRPr>
        </a:p>
        <a:p>
          <a:pPr marL="114300" lvl="2" indent="-57150" algn="l" defTabSz="444500">
            <a:lnSpc>
              <a:spcPct val="90000"/>
            </a:lnSpc>
            <a:spcBef>
              <a:spcPct val="0"/>
            </a:spcBef>
            <a:spcAft>
              <a:spcPct val="15000"/>
            </a:spcAft>
            <a:buChar char="••"/>
          </a:pPr>
          <a:r>
            <a:rPr lang="en-US" sz="1000" b="0" kern="1200" dirty="0" smtClean="0">
              <a:latin typeface="Calibri" pitchFamily="34" charset="0"/>
              <a:cs typeface="Calibri" pitchFamily="34" charset="0"/>
            </a:rPr>
            <a:t>Percentage</a:t>
          </a:r>
          <a:endParaRPr lang="en-US" sz="1000" b="0" kern="1200" dirty="0">
            <a:latin typeface="Calibri" pitchFamily="34" charset="0"/>
            <a:cs typeface="Calibri" pitchFamily="34" charset="0"/>
          </a:endParaRPr>
        </a:p>
        <a:p>
          <a:pPr marL="114300" lvl="2" indent="-57150" algn="l" defTabSz="444500">
            <a:lnSpc>
              <a:spcPct val="90000"/>
            </a:lnSpc>
            <a:spcBef>
              <a:spcPct val="0"/>
            </a:spcBef>
            <a:spcAft>
              <a:spcPct val="15000"/>
            </a:spcAft>
            <a:buChar char="••"/>
          </a:pPr>
          <a:r>
            <a:rPr lang="en-US" sz="1000" b="0" kern="1200" dirty="0" smtClean="0">
              <a:latin typeface="Calibri" pitchFamily="34" charset="0"/>
              <a:cs typeface="Calibri" pitchFamily="34" charset="0"/>
            </a:rPr>
            <a:t>Base Rate + Offset %</a:t>
          </a:r>
          <a:endParaRPr lang="en-US" sz="1000" b="0" kern="1200" dirty="0">
            <a:latin typeface="Calibri" pitchFamily="34" charset="0"/>
            <a:cs typeface="Calibri" pitchFamily="34" charset="0"/>
          </a:endParaRPr>
        </a:p>
        <a:p>
          <a:pPr marL="114300" lvl="2" indent="-57150" algn="l" defTabSz="444500">
            <a:lnSpc>
              <a:spcPct val="90000"/>
            </a:lnSpc>
            <a:spcBef>
              <a:spcPct val="0"/>
            </a:spcBef>
            <a:spcAft>
              <a:spcPct val="15000"/>
            </a:spcAft>
            <a:buChar char="••"/>
          </a:pPr>
          <a:r>
            <a:rPr lang="en-US" sz="1000" b="0" kern="1200" dirty="0" smtClean="0">
              <a:latin typeface="Calibri" pitchFamily="34" charset="0"/>
              <a:cs typeface="Calibri" pitchFamily="34" charset="0"/>
            </a:rPr>
            <a:t>Multi Tier</a:t>
          </a:r>
          <a:endParaRPr lang="en-US" sz="1000" b="0" kern="1200" dirty="0">
            <a:latin typeface="Calibri" pitchFamily="34" charset="0"/>
            <a:cs typeface="Calibri" pitchFamily="34" charset="0"/>
          </a:endParaRPr>
        </a:p>
      </dsp:txBody>
      <dsp:txXfrm>
        <a:off x="64641" y="2980828"/>
        <a:ext cx="1289213" cy="878054"/>
      </dsp:txXfrm>
    </dsp:sp>
    <dsp:sp modelId="{6238F2E0-8CBF-4988-9AF2-394EEE60D84C}">
      <dsp:nvSpPr>
        <dsp:cNvPr id="0" name=""/>
        <dsp:cNvSpPr/>
      </dsp:nvSpPr>
      <dsp:spPr>
        <a:xfrm>
          <a:off x="3158947" y="0"/>
          <a:ext cx="1919782" cy="1243584"/>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US" sz="1100" b="0" kern="1200" dirty="0" smtClean="0">
              <a:latin typeface="Calibri" pitchFamily="34" charset="0"/>
              <a:cs typeface="Calibri" pitchFamily="34" charset="0"/>
            </a:rPr>
            <a:t>Customer</a:t>
          </a:r>
          <a:endParaRPr lang="en-US" sz="1100" b="0" kern="1200" dirty="0">
            <a:latin typeface="Calibri" pitchFamily="34" charset="0"/>
            <a:cs typeface="Calibri" pitchFamily="34" charset="0"/>
          </a:endParaRPr>
        </a:p>
        <a:p>
          <a:pPr marL="57150" lvl="1" indent="-57150" algn="l" defTabSz="488950">
            <a:lnSpc>
              <a:spcPct val="90000"/>
            </a:lnSpc>
            <a:spcBef>
              <a:spcPct val="0"/>
            </a:spcBef>
            <a:spcAft>
              <a:spcPct val="15000"/>
            </a:spcAft>
            <a:buChar char="••"/>
          </a:pPr>
          <a:r>
            <a:rPr lang="en-US" sz="1100" b="0" kern="1200" dirty="0" smtClean="0">
              <a:latin typeface="Calibri" pitchFamily="34" charset="0"/>
              <a:cs typeface="Calibri" pitchFamily="34" charset="0"/>
            </a:rPr>
            <a:t>Financial Institution</a:t>
          </a:r>
          <a:endParaRPr lang="en-US" sz="1100" b="0" kern="1200" dirty="0">
            <a:latin typeface="Calibri" pitchFamily="34" charset="0"/>
            <a:cs typeface="Calibri" pitchFamily="34" charset="0"/>
          </a:endParaRPr>
        </a:p>
      </dsp:txBody>
      <dsp:txXfrm>
        <a:off x="3762199" y="27317"/>
        <a:ext cx="1289213" cy="878054"/>
      </dsp:txXfrm>
    </dsp:sp>
    <dsp:sp modelId="{CDA04FA0-679E-4EBE-87E5-B1255D46CB34}">
      <dsp:nvSpPr>
        <dsp:cNvPr id="0" name=""/>
        <dsp:cNvSpPr/>
      </dsp:nvSpPr>
      <dsp:spPr>
        <a:xfrm>
          <a:off x="26669" y="0"/>
          <a:ext cx="1919782" cy="1243584"/>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US" sz="1100" b="0" kern="1200" dirty="0" smtClean="0">
              <a:latin typeface="Calibri" pitchFamily="34" charset="0"/>
              <a:cs typeface="Calibri" pitchFamily="34" charset="0"/>
            </a:rPr>
            <a:t>Taxes</a:t>
          </a:r>
          <a:endParaRPr lang="en-US" sz="1100" b="0" kern="1200" dirty="0">
            <a:latin typeface="Calibri" pitchFamily="34" charset="0"/>
            <a:cs typeface="Calibri" pitchFamily="34" charset="0"/>
          </a:endParaRPr>
        </a:p>
        <a:p>
          <a:pPr marL="57150" lvl="1" indent="-57150" algn="l" defTabSz="488950">
            <a:lnSpc>
              <a:spcPct val="90000"/>
            </a:lnSpc>
            <a:spcBef>
              <a:spcPct val="0"/>
            </a:spcBef>
            <a:spcAft>
              <a:spcPct val="15000"/>
            </a:spcAft>
            <a:buChar char="••"/>
          </a:pPr>
          <a:r>
            <a:rPr lang="en-US" sz="1100" b="0" kern="1200" dirty="0" smtClean="0">
              <a:latin typeface="Calibri" pitchFamily="34" charset="0"/>
              <a:cs typeface="Calibri" pitchFamily="34" charset="0"/>
            </a:rPr>
            <a:t>General Insurance</a:t>
          </a:r>
          <a:endParaRPr lang="en-US" sz="1100" b="0" kern="1200" dirty="0">
            <a:latin typeface="Calibri" pitchFamily="34" charset="0"/>
            <a:cs typeface="Calibri" pitchFamily="34" charset="0"/>
          </a:endParaRPr>
        </a:p>
        <a:p>
          <a:pPr marL="57150" lvl="1" indent="-57150" algn="l" defTabSz="488950">
            <a:lnSpc>
              <a:spcPct val="90000"/>
            </a:lnSpc>
            <a:spcBef>
              <a:spcPct val="0"/>
            </a:spcBef>
            <a:spcAft>
              <a:spcPct val="15000"/>
            </a:spcAft>
            <a:buChar char="••"/>
          </a:pPr>
          <a:r>
            <a:rPr lang="en-US" sz="1100" b="0" kern="1200" dirty="0" smtClean="0">
              <a:latin typeface="Calibri" pitchFamily="34" charset="0"/>
              <a:cs typeface="Calibri" pitchFamily="34" charset="0"/>
            </a:rPr>
            <a:t>Financial Institution Fees</a:t>
          </a:r>
          <a:endParaRPr lang="en-US" sz="1100" b="0" kern="1200" dirty="0">
            <a:latin typeface="Calibri" pitchFamily="34" charset="0"/>
            <a:cs typeface="Calibri" pitchFamily="34" charset="0"/>
          </a:endParaRPr>
        </a:p>
      </dsp:txBody>
      <dsp:txXfrm>
        <a:off x="53986" y="27317"/>
        <a:ext cx="1289213" cy="878054"/>
      </dsp:txXfrm>
    </dsp:sp>
    <dsp:sp modelId="{28A0D140-C274-4C32-9C8E-152BE68F24EA}">
      <dsp:nvSpPr>
        <dsp:cNvPr id="0" name=""/>
        <dsp:cNvSpPr/>
      </dsp:nvSpPr>
      <dsp:spPr>
        <a:xfrm>
          <a:off x="831113" y="221513"/>
          <a:ext cx="1682724" cy="1682724"/>
        </a:xfrm>
        <a:prstGeom prst="pieWedg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0" kern="1200" smtClean="0">
              <a:ln w="1905"/>
              <a:effectLst>
                <a:innerShdw blurRad="69850" dist="43180" dir="5400000">
                  <a:srgbClr val="000000">
                    <a:alpha val="65000"/>
                  </a:srgbClr>
                </a:innerShdw>
              </a:effectLst>
              <a:latin typeface="Calibri" pitchFamily="34" charset="0"/>
              <a:cs typeface="Calibri" pitchFamily="34" charset="0"/>
            </a:rPr>
            <a:t>Charge Category</a:t>
          </a:r>
          <a:endParaRPr lang="en-US" sz="1600" b="0" kern="1200" dirty="0">
            <a:latin typeface="Calibri" pitchFamily="34" charset="0"/>
            <a:cs typeface="Calibri" pitchFamily="34" charset="0"/>
          </a:endParaRPr>
        </a:p>
      </dsp:txBody>
      <dsp:txXfrm>
        <a:off x="1323971" y="714371"/>
        <a:ext cx="1189866" cy="1189866"/>
      </dsp:txXfrm>
    </dsp:sp>
    <dsp:sp modelId="{ED4F8316-5D38-4087-A5C4-9D2F30B4723E}">
      <dsp:nvSpPr>
        <dsp:cNvPr id="0" name=""/>
        <dsp:cNvSpPr/>
      </dsp:nvSpPr>
      <dsp:spPr>
        <a:xfrm rot="5400000">
          <a:off x="2591562" y="221513"/>
          <a:ext cx="1682724" cy="1682724"/>
        </a:xfrm>
        <a:prstGeom prst="pieWedg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0" kern="1200" dirty="0" smtClean="0">
              <a:ln w="1905"/>
              <a:effectLst>
                <a:innerShdw blurRad="69850" dist="43180" dir="5400000">
                  <a:srgbClr val="000000">
                    <a:alpha val="65000"/>
                  </a:srgbClr>
                </a:innerShdw>
              </a:effectLst>
              <a:latin typeface="Calibri" pitchFamily="34" charset="0"/>
              <a:cs typeface="Calibri" pitchFamily="34" charset="0"/>
            </a:rPr>
            <a:t>Payer</a:t>
          </a:r>
          <a:endParaRPr lang="en-US" sz="1600" b="0" kern="1200" dirty="0">
            <a:latin typeface="Calibri" pitchFamily="34" charset="0"/>
            <a:cs typeface="Calibri" pitchFamily="34" charset="0"/>
          </a:endParaRPr>
        </a:p>
      </dsp:txBody>
      <dsp:txXfrm rot="-5400000">
        <a:off x="2591562" y="714371"/>
        <a:ext cx="1189866" cy="1189866"/>
      </dsp:txXfrm>
    </dsp:sp>
    <dsp:sp modelId="{6D42FCB3-B620-48AC-BC03-54FCE8FF1AAA}">
      <dsp:nvSpPr>
        <dsp:cNvPr id="0" name=""/>
        <dsp:cNvSpPr/>
      </dsp:nvSpPr>
      <dsp:spPr>
        <a:xfrm rot="10800000">
          <a:off x="2591562" y="1981962"/>
          <a:ext cx="1682724" cy="1682724"/>
        </a:xfrm>
        <a:prstGeom prst="pieWedg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0" kern="1200" dirty="0" smtClean="0">
              <a:ln w="1905"/>
              <a:effectLst>
                <a:innerShdw blurRad="69850" dist="43180" dir="5400000">
                  <a:srgbClr val="000000">
                    <a:alpha val="65000"/>
                  </a:srgbClr>
                </a:innerShdw>
              </a:effectLst>
              <a:latin typeface="Calibri" pitchFamily="34" charset="0"/>
              <a:cs typeface="Calibri" pitchFamily="34" charset="0"/>
            </a:rPr>
            <a:t>Charge Occurrence</a:t>
          </a:r>
          <a:endParaRPr lang="en-US" sz="1600" b="0" kern="1200" dirty="0">
            <a:latin typeface="Calibri" pitchFamily="34" charset="0"/>
            <a:cs typeface="Calibri" pitchFamily="34" charset="0"/>
          </a:endParaRPr>
        </a:p>
      </dsp:txBody>
      <dsp:txXfrm rot="10800000">
        <a:off x="2591562" y="1981962"/>
        <a:ext cx="1189866" cy="1189866"/>
      </dsp:txXfrm>
    </dsp:sp>
    <dsp:sp modelId="{406E2A41-50AC-44C4-AD05-7C838773CC1F}">
      <dsp:nvSpPr>
        <dsp:cNvPr id="0" name=""/>
        <dsp:cNvSpPr/>
      </dsp:nvSpPr>
      <dsp:spPr>
        <a:xfrm rot="16200000">
          <a:off x="831113" y="1981962"/>
          <a:ext cx="1682724" cy="1682724"/>
        </a:xfrm>
        <a:prstGeom prst="pieWedg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0" kern="1200" smtClean="0">
              <a:ln w="1905"/>
              <a:effectLst>
                <a:innerShdw blurRad="69850" dist="43180" dir="5400000">
                  <a:srgbClr val="000000">
                    <a:alpha val="65000"/>
                  </a:srgbClr>
                </a:innerShdw>
              </a:effectLst>
              <a:latin typeface="Calibri" pitchFamily="34" charset="0"/>
              <a:cs typeface="Calibri" pitchFamily="34" charset="0"/>
            </a:rPr>
            <a:t>Charges Value</a:t>
          </a:r>
          <a:endParaRPr lang="en-US" sz="1600" b="0" kern="1200" dirty="0">
            <a:latin typeface="Calibri" pitchFamily="34" charset="0"/>
            <a:cs typeface="Calibri" pitchFamily="34" charset="0"/>
          </a:endParaRPr>
        </a:p>
      </dsp:txBody>
      <dsp:txXfrm rot="5400000">
        <a:off x="1323971" y="1981962"/>
        <a:ext cx="1189866" cy="1189866"/>
      </dsp:txXfrm>
    </dsp:sp>
    <dsp:sp modelId="{6C48A486-7F73-4A2D-BD94-695C5E47888B}">
      <dsp:nvSpPr>
        <dsp:cNvPr id="0" name=""/>
        <dsp:cNvSpPr/>
      </dsp:nvSpPr>
      <dsp:spPr>
        <a:xfrm>
          <a:off x="2262206" y="1593342"/>
          <a:ext cx="580986" cy="505206"/>
        </a:xfrm>
        <a:prstGeom prst="circularArrow">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3DC4542C-8F90-46D8-9176-406E32D380F2}">
      <dsp:nvSpPr>
        <dsp:cNvPr id="0" name=""/>
        <dsp:cNvSpPr/>
      </dsp:nvSpPr>
      <dsp:spPr>
        <a:xfrm rot="10800000">
          <a:off x="2262206" y="1787652"/>
          <a:ext cx="580986" cy="505206"/>
        </a:xfrm>
        <a:prstGeom prst="circularArrow">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8.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8B4EA37-66C3-4AEB-8F10-9B07486752DC}" type="datetimeFigureOut">
              <a:rPr lang="en-US"/>
              <a:pPr>
                <a:defRPr/>
              </a:pPr>
              <a:t>01/11/2014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D9CFCBF1-45E0-443C-8B90-CDD40D9DDFBD}" type="slidenum">
              <a:rPr lang="ar-SA"/>
              <a:pPr>
                <a:defRPr/>
              </a:pPr>
              <a:t>‹#›</a:t>
            </a:fld>
            <a:endParaRPr lang="en-US"/>
          </a:p>
        </p:txBody>
      </p:sp>
    </p:spTree>
    <p:extLst>
      <p:ext uri="{BB962C8B-B14F-4D97-AF65-F5344CB8AC3E}">
        <p14:creationId xmlns:p14="http://schemas.microsoft.com/office/powerpoint/2010/main" val="34503301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ln>
            <a:miter lim="800000"/>
            <a:headEnd/>
            <a:tailEnd/>
          </a:ln>
        </p:spPr>
        <p:txBody>
          <a:bodyPr/>
          <a:lstStyle/>
          <a:p>
            <a:fld id="{741C047E-8079-44D5-8412-054B705F470A}" type="slidenum">
              <a:rPr lang="ar-SA" smtClean="0">
                <a:solidFill>
                  <a:srgbClr val="000000"/>
                </a:solidFill>
              </a:rPr>
              <a:pPr/>
              <a:t>1</a:t>
            </a:fld>
            <a:endParaRPr lang="en-US" smtClean="0">
              <a:solidFill>
                <a:srgbClr val="000000"/>
              </a:solidFill>
            </a:endParaRPr>
          </a:p>
        </p:txBody>
      </p:sp>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674421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a:lstStyle/>
          <a:p>
            <a:fld id="{63E0EC7E-56C1-4F55-96DC-5DF746F65DFE}" type="slidenum">
              <a:rPr lang="ar-SA" smtClean="0">
                <a:solidFill>
                  <a:srgbClr val="000000"/>
                </a:solidFill>
              </a:rPr>
              <a:pPr/>
              <a:t>23</a:t>
            </a:fld>
            <a:endParaRPr lang="en-US" smtClean="0">
              <a:solidFill>
                <a:srgbClr val="000000"/>
              </a:solidFill>
            </a:endParaRPr>
          </a:p>
        </p:txBody>
      </p:sp>
    </p:spTree>
    <p:extLst>
      <p:ext uri="{BB962C8B-B14F-4D97-AF65-F5344CB8AC3E}">
        <p14:creationId xmlns:p14="http://schemas.microsoft.com/office/powerpoint/2010/main" val="2273988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0723" name="Slide Number Placeholder 3"/>
          <p:cNvSpPr>
            <a:spLocks noGrp="1"/>
          </p:cNvSpPr>
          <p:nvPr>
            <p:ph type="sldNum" sz="quarter" idx="5"/>
          </p:nvPr>
        </p:nvSpPr>
        <p:spPr bwMode="auto">
          <a:noFill/>
          <a:ln>
            <a:miter lim="800000"/>
            <a:headEnd/>
            <a:tailEnd/>
          </a:ln>
        </p:spPr>
        <p:txBody>
          <a:bodyPr/>
          <a:lstStyle/>
          <a:p>
            <a:fld id="{6B170952-081A-48F6-BE77-E4DDF648E546}" type="slidenum">
              <a:rPr lang="ar-SA" smtClean="0">
                <a:solidFill>
                  <a:srgbClr val="000000"/>
                </a:solidFill>
              </a:rPr>
              <a:pPr/>
              <a:t>25</a:t>
            </a:fld>
            <a:endParaRPr lang="en-US" smtClean="0">
              <a:solidFill>
                <a:srgbClr val="000000"/>
              </a:solidFill>
            </a:endParaRPr>
          </a:p>
        </p:txBody>
      </p:sp>
    </p:spTree>
    <p:extLst>
      <p:ext uri="{BB962C8B-B14F-4D97-AF65-F5344CB8AC3E}">
        <p14:creationId xmlns:p14="http://schemas.microsoft.com/office/powerpoint/2010/main" val="3069966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t>
            </a:r>
          </a:p>
        </p:txBody>
      </p:sp>
      <p:sp>
        <p:nvSpPr>
          <p:cNvPr id="34819" name="Slide Number Placeholder 3"/>
          <p:cNvSpPr>
            <a:spLocks noGrp="1"/>
          </p:cNvSpPr>
          <p:nvPr>
            <p:ph type="sldNum" sz="quarter" idx="5"/>
          </p:nvPr>
        </p:nvSpPr>
        <p:spPr bwMode="auto">
          <a:noFill/>
          <a:ln>
            <a:miter lim="800000"/>
            <a:headEnd/>
            <a:tailEnd/>
          </a:ln>
        </p:spPr>
        <p:txBody>
          <a:bodyPr/>
          <a:lstStyle/>
          <a:p>
            <a:fld id="{51968BA9-45B6-43AA-9D47-88C611E21A38}" type="slidenum">
              <a:rPr lang="ar-SA" smtClean="0">
                <a:solidFill>
                  <a:srgbClr val="000000"/>
                </a:solidFill>
              </a:rPr>
              <a:pPr/>
              <a:t>27</a:t>
            </a:fld>
            <a:endParaRPr lang="en-US" smtClean="0">
              <a:solidFill>
                <a:srgbClr val="000000"/>
              </a:solidFill>
            </a:endParaRPr>
          </a:p>
        </p:txBody>
      </p:sp>
    </p:spTree>
    <p:extLst>
      <p:ext uri="{BB962C8B-B14F-4D97-AF65-F5344CB8AC3E}">
        <p14:creationId xmlns:p14="http://schemas.microsoft.com/office/powerpoint/2010/main" val="1364797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7891" name="Slide Number Placeholder 3"/>
          <p:cNvSpPr>
            <a:spLocks noGrp="1"/>
          </p:cNvSpPr>
          <p:nvPr>
            <p:ph type="sldNum" sz="quarter" idx="5"/>
          </p:nvPr>
        </p:nvSpPr>
        <p:spPr bwMode="auto">
          <a:noFill/>
          <a:ln>
            <a:miter lim="800000"/>
            <a:headEnd/>
            <a:tailEnd/>
          </a:ln>
        </p:spPr>
        <p:txBody>
          <a:bodyPr/>
          <a:lstStyle/>
          <a:p>
            <a:fld id="{69381857-33FE-404E-8F4D-DD68334571E4}" type="slidenum">
              <a:rPr lang="ar-SA" smtClean="0">
                <a:solidFill>
                  <a:srgbClr val="000000"/>
                </a:solidFill>
              </a:rPr>
              <a:pPr/>
              <a:t>29</a:t>
            </a:fld>
            <a:endParaRPr lang="en-US" smtClean="0">
              <a:solidFill>
                <a:srgbClr val="000000"/>
              </a:solidFill>
            </a:endParaRPr>
          </a:p>
        </p:txBody>
      </p:sp>
    </p:spTree>
    <p:extLst>
      <p:ext uri="{BB962C8B-B14F-4D97-AF65-F5344CB8AC3E}">
        <p14:creationId xmlns:p14="http://schemas.microsoft.com/office/powerpoint/2010/main" val="2589298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bwMode="auto">
          <a:xfrm>
            <a:off x="1143000" y="684213"/>
            <a:ext cx="4572000" cy="3429000"/>
          </a:xfrm>
          <a:noFill/>
          <a:ln>
            <a:solidFill>
              <a:srgbClr val="000000"/>
            </a:solidFill>
            <a:miter lim="800000"/>
            <a:headEnd/>
            <a:tailEnd/>
          </a:ln>
        </p:spPr>
      </p:sp>
      <p:sp>
        <p:nvSpPr>
          <p:cNvPr id="47106" name="Rectangle 3"/>
          <p:cNvSpPr>
            <a:spLocks noGrp="1" noChangeArrowheads="1"/>
          </p:cNvSpPr>
          <p:nvPr>
            <p:ph type="body" idx="1"/>
          </p:nvPr>
        </p:nvSpPr>
        <p:spPr bwMode="auto">
          <a:xfrm>
            <a:off x="685800" y="4343400"/>
            <a:ext cx="5486400" cy="4116388"/>
          </a:xfrm>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363929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3" name="Line 9"/>
          <p:cNvSpPr>
            <a:spLocks noChangeShapeType="1"/>
          </p:cNvSpPr>
          <p:nvPr userDrawn="1"/>
        </p:nvSpPr>
        <p:spPr bwMode="auto">
          <a:xfrm>
            <a:off x="0" y="557213"/>
            <a:ext cx="9144000" cy="0"/>
          </a:xfrm>
          <a:prstGeom prst="line">
            <a:avLst/>
          </a:prstGeom>
          <a:noFill/>
          <a:ln w="25400">
            <a:solidFill>
              <a:schemeClr val="accent1"/>
            </a:solidFill>
            <a:round/>
            <a:headEnd/>
            <a:tailEnd/>
          </a:ln>
          <a:effectLst/>
        </p:spPr>
        <p:txBody>
          <a:bodyPr/>
          <a:lstStyle/>
          <a:p>
            <a:pPr algn="ctr">
              <a:defRPr/>
            </a:pPr>
            <a:endParaRPr lang="en-US" sz="1600"/>
          </a:p>
        </p:txBody>
      </p:sp>
      <p:sp>
        <p:nvSpPr>
          <p:cNvPr id="4" name="Line 9"/>
          <p:cNvSpPr>
            <a:spLocks noChangeShapeType="1"/>
          </p:cNvSpPr>
          <p:nvPr userDrawn="1"/>
        </p:nvSpPr>
        <p:spPr bwMode="auto">
          <a:xfrm>
            <a:off x="0" y="557213"/>
            <a:ext cx="9144000" cy="0"/>
          </a:xfrm>
          <a:prstGeom prst="line">
            <a:avLst/>
          </a:prstGeom>
          <a:noFill/>
          <a:ln w="25400">
            <a:solidFill>
              <a:schemeClr val="accent1"/>
            </a:solidFill>
            <a:round/>
            <a:headEnd/>
            <a:tailEnd/>
          </a:ln>
          <a:effectLst/>
        </p:spPr>
        <p:txBody>
          <a:bodyPr/>
          <a:lstStyle/>
          <a:p>
            <a:pPr algn="ctr">
              <a:defRPr/>
            </a:pPr>
            <a:endParaRPr lang="en-US" sz="1600"/>
          </a:p>
        </p:txBody>
      </p:sp>
      <p:sp>
        <p:nvSpPr>
          <p:cNvPr id="5" name="Line 9"/>
          <p:cNvSpPr>
            <a:spLocks noChangeShapeType="1"/>
          </p:cNvSpPr>
          <p:nvPr userDrawn="1"/>
        </p:nvSpPr>
        <p:spPr bwMode="auto">
          <a:xfrm>
            <a:off x="0" y="557213"/>
            <a:ext cx="9144000" cy="0"/>
          </a:xfrm>
          <a:prstGeom prst="line">
            <a:avLst/>
          </a:prstGeom>
          <a:noFill/>
          <a:ln w="25400">
            <a:solidFill>
              <a:schemeClr val="accent1"/>
            </a:solidFill>
            <a:round/>
            <a:headEnd/>
            <a:tailEnd/>
          </a:ln>
          <a:effectLst/>
        </p:spPr>
        <p:txBody>
          <a:bodyPr/>
          <a:lstStyle/>
          <a:p>
            <a:pPr algn="ctr">
              <a:defRPr/>
            </a:pPr>
            <a:endParaRPr lang="en-US" sz="1600"/>
          </a:p>
        </p:txBody>
      </p:sp>
      <p:sp>
        <p:nvSpPr>
          <p:cNvPr id="7" name="Rectangle 13"/>
          <p:cNvSpPr>
            <a:spLocks noChangeArrowheads="1"/>
          </p:cNvSpPr>
          <p:nvPr userDrawn="1"/>
        </p:nvSpPr>
        <p:spPr bwMode="auto">
          <a:xfrm>
            <a:off x="0" y="0"/>
            <a:ext cx="9144000" cy="765175"/>
          </a:xfrm>
          <a:prstGeom prst="rect">
            <a:avLst/>
          </a:prstGeom>
          <a:solidFill>
            <a:srgbClr val="A7CBEB"/>
          </a:solidFill>
          <a:ln w="9525">
            <a:solidFill>
              <a:schemeClr val="tx1"/>
            </a:solidFill>
            <a:miter lim="800000"/>
            <a:headEnd/>
            <a:tailEnd/>
          </a:ln>
          <a:effectLst/>
        </p:spPr>
        <p:txBody>
          <a:bodyPr wrap="none" anchor="ctr"/>
          <a:lstStyle/>
          <a:p>
            <a:pPr algn="r" rtl="1">
              <a:defRPr/>
            </a:pPr>
            <a:endParaRPr lang="en-US"/>
          </a:p>
        </p:txBody>
      </p:sp>
      <p:pic>
        <p:nvPicPr>
          <p:cNvPr id="8" name="Picture 14" descr="1"/>
          <p:cNvPicPr>
            <a:picLocks noChangeAspect="1" noChangeArrowheads="1"/>
          </p:cNvPicPr>
          <p:nvPr userDrawn="1"/>
        </p:nvPicPr>
        <p:blipFill>
          <a:blip r:embed="rId2" cstate="print"/>
          <a:srcRect l="3334" t="48819" r="4167" b="4445"/>
          <a:stretch>
            <a:fillRect/>
          </a:stretch>
        </p:blipFill>
        <p:spPr bwMode="auto">
          <a:xfrm>
            <a:off x="6477000" y="0"/>
            <a:ext cx="2362200" cy="762000"/>
          </a:xfrm>
          <a:prstGeom prst="rect">
            <a:avLst/>
          </a:prstGeom>
          <a:noFill/>
          <a:ln w="9525">
            <a:noFill/>
            <a:miter lim="800000"/>
            <a:headEnd/>
            <a:tailEnd/>
          </a:ln>
        </p:spPr>
      </p:pic>
      <p:sp>
        <p:nvSpPr>
          <p:cNvPr id="9" name="Rectangle 15"/>
          <p:cNvSpPr>
            <a:spLocks noChangeArrowheads="1"/>
          </p:cNvSpPr>
          <p:nvPr userDrawn="1"/>
        </p:nvSpPr>
        <p:spPr bwMode="auto">
          <a:xfrm>
            <a:off x="914400" y="506413"/>
            <a:ext cx="8229600" cy="393700"/>
          </a:xfrm>
          <a:prstGeom prst="rect">
            <a:avLst/>
          </a:prstGeom>
          <a:solidFill>
            <a:schemeClr val="bg1">
              <a:alpha val="47000"/>
            </a:schemeClr>
          </a:solidFill>
          <a:ln w="9525">
            <a:noFill/>
            <a:miter lim="800000"/>
            <a:headEnd/>
            <a:tailEnd/>
          </a:ln>
          <a:effectLst/>
        </p:spPr>
        <p:txBody>
          <a:bodyPr wrap="none" anchor="ctr"/>
          <a:lstStyle/>
          <a:p>
            <a:pPr algn="r" rtl="1">
              <a:defRPr/>
            </a:pPr>
            <a:endParaRPr lang="en-US"/>
          </a:p>
        </p:txBody>
      </p:sp>
      <p:sp>
        <p:nvSpPr>
          <p:cNvPr id="10" name="Rectangle 16"/>
          <p:cNvSpPr>
            <a:spLocks noChangeArrowheads="1"/>
          </p:cNvSpPr>
          <p:nvPr userDrawn="1"/>
        </p:nvSpPr>
        <p:spPr bwMode="auto">
          <a:xfrm>
            <a:off x="304800" y="354013"/>
            <a:ext cx="8839200" cy="393700"/>
          </a:xfrm>
          <a:prstGeom prst="rect">
            <a:avLst/>
          </a:prstGeom>
          <a:solidFill>
            <a:schemeClr val="bg1">
              <a:alpha val="47000"/>
            </a:schemeClr>
          </a:solidFill>
          <a:ln w="9525">
            <a:noFill/>
            <a:miter lim="800000"/>
            <a:headEnd/>
            <a:tailEnd/>
          </a:ln>
          <a:effectLst/>
        </p:spPr>
        <p:txBody>
          <a:bodyPr wrap="none" anchor="ctr"/>
          <a:lstStyle/>
          <a:p>
            <a:pPr algn="r" rtl="1">
              <a:defRPr/>
            </a:pPr>
            <a:endParaRPr lang="en-US"/>
          </a:p>
        </p:txBody>
      </p:sp>
      <p:pic>
        <p:nvPicPr>
          <p:cNvPr id="11" name="Picture 17" descr="stock-vector-business-concept-design-with-puzzle-pieces-72475768"/>
          <p:cNvPicPr>
            <a:picLocks noChangeAspect="1" noChangeArrowheads="1"/>
          </p:cNvPicPr>
          <p:nvPr userDrawn="1"/>
        </p:nvPicPr>
        <p:blipFill>
          <a:blip r:embed="rId3" cstate="print"/>
          <a:srcRect l="11511" t="5992"/>
          <a:stretch>
            <a:fillRect/>
          </a:stretch>
        </p:blipFill>
        <p:spPr bwMode="auto">
          <a:xfrm>
            <a:off x="8429625" y="0"/>
            <a:ext cx="744538" cy="762000"/>
          </a:xfrm>
          <a:prstGeom prst="rect">
            <a:avLst/>
          </a:prstGeom>
          <a:noFill/>
          <a:ln w="9525">
            <a:noFill/>
            <a:miter lim="800000"/>
            <a:headEnd/>
            <a:tailEnd/>
          </a:ln>
        </p:spPr>
      </p:pic>
      <p:sp>
        <p:nvSpPr>
          <p:cNvPr id="12" name="Rectangle 18"/>
          <p:cNvSpPr>
            <a:spLocks noChangeArrowheads="1"/>
          </p:cNvSpPr>
          <p:nvPr userDrawn="1"/>
        </p:nvSpPr>
        <p:spPr bwMode="auto">
          <a:xfrm>
            <a:off x="5410200" y="0"/>
            <a:ext cx="2514600" cy="762000"/>
          </a:xfrm>
          <a:prstGeom prst="rect">
            <a:avLst/>
          </a:prstGeom>
          <a:solidFill>
            <a:srgbClr val="99CCFF">
              <a:alpha val="24001"/>
            </a:srgbClr>
          </a:solidFill>
          <a:ln w="9525">
            <a:noFill/>
            <a:miter lim="800000"/>
            <a:headEnd/>
            <a:tailEnd/>
          </a:ln>
          <a:effectLst/>
        </p:spPr>
        <p:txBody>
          <a:bodyPr wrap="none" anchor="ctr"/>
          <a:lstStyle/>
          <a:p>
            <a:pPr algn="r" rtl="1">
              <a:defRPr/>
            </a:pPr>
            <a:endParaRPr lang="en-US"/>
          </a:p>
        </p:txBody>
      </p:sp>
      <p:sp>
        <p:nvSpPr>
          <p:cNvPr id="13" name="Text Box 8"/>
          <p:cNvSpPr txBox="1">
            <a:spLocks noChangeArrowheads="1"/>
          </p:cNvSpPr>
          <p:nvPr userDrawn="1"/>
        </p:nvSpPr>
        <p:spPr bwMode="auto">
          <a:xfrm>
            <a:off x="8631238" y="6583363"/>
            <a:ext cx="495300" cy="274637"/>
          </a:xfrm>
          <a:prstGeom prst="rect">
            <a:avLst/>
          </a:prstGeom>
          <a:noFill/>
          <a:ln w="9525">
            <a:noFill/>
            <a:miter lim="800000"/>
            <a:headEnd/>
            <a:tailEnd/>
          </a:ln>
          <a:effectLst/>
        </p:spPr>
        <p:txBody>
          <a:bodyPr>
            <a:spAutoFit/>
          </a:bodyPr>
          <a:lstStyle/>
          <a:p>
            <a:pPr>
              <a:spcBef>
                <a:spcPct val="50000"/>
              </a:spcBef>
              <a:defRPr/>
            </a:pPr>
            <a:fld id="{0A42ECE1-7351-4BB3-97D0-3AD7CE334323}" type="slidenum">
              <a:rPr lang="ar-SA" sz="1200">
                <a:solidFill>
                  <a:schemeClr val="bg2"/>
                </a:solidFill>
                <a:latin typeface="Arial Unicode MS" pitchFamily="34" charset="-128"/>
                <a:cs typeface="Arial" pitchFamily="34" charset="0"/>
              </a:rPr>
              <a:pPr>
                <a:spcBef>
                  <a:spcPct val="50000"/>
                </a:spcBef>
                <a:defRPr/>
              </a:pPr>
              <a:t>‹#›</a:t>
            </a:fld>
            <a:endParaRPr lang="en-US" sz="1200">
              <a:solidFill>
                <a:schemeClr val="bg2"/>
              </a:solidFill>
              <a:latin typeface="Arial Unicode MS" pitchFamily="34" charset="-128"/>
              <a:cs typeface="Arial" pitchFamily="34" charset="0"/>
            </a:endParaRPr>
          </a:p>
        </p:txBody>
      </p:sp>
      <p:sp>
        <p:nvSpPr>
          <p:cNvPr id="14" name="Line 9"/>
          <p:cNvSpPr>
            <a:spLocks noChangeShapeType="1"/>
          </p:cNvSpPr>
          <p:nvPr userDrawn="1"/>
        </p:nvSpPr>
        <p:spPr bwMode="auto">
          <a:xfrm>
            <a:off x="6705600" y="6811963"/>
            <a:ext cx="1828800" cy="0"/>
          </a:xfrm>
          <a:prstGeom prst="line">
            <a:avLst/>
          </a:prstGeom>
          <a:noFill/>
          <a:ln w="38100">
            <a:solidFill>
              <a:srgbClr val="FF9900"/>
            </a:solidFill>
            <a:round/>
            <a:headEnd/>
            <a:tailEnd/>
          </a:ln>
          <a:effectLst/>
        </p:spPr>
        <p:txBody>
          <a:bodyPr/>
          <a:lstStyle/>
          <a:p>
            <a:pPr>
              <a:defRPr/>
            </a:pPr>
            <a:endParaRPr lang="en-US">
              <a:latin typeface="Kozuka Gothic Pro M" pitchFamily="34" charset="-128"/>
              <a:cs typeface="Arial" pitchFamily="34" charset="0"/>
            </a:endParaRPr>
          </a:p>
        </p:txBody>
      </p:sp>
      <p:sp>
        <p:nvSpPr>
          <p:cNvPr id="15" name="Text Box 12"/>
          <p:cNvSpPr txBox="1">
            <a:spLocks noChangeArrowheads="1"/>
          </p:cNvSpPr>
          <p:nvPr userDrawn="1"/>
        </p:nvSpPr>
        <p:spPr bwMode="auto">
          <a:xfrm>
            <a:off x="5922963" y="6583363"/>
            <a:ext cx="3397250" cy="244475"/>
          </a:xfrm>
          <a:prstGeom prst="rect">
            <a:avLst/>
          </a:prstGeom>
          <a:noFill/>
          <a:ln w="9525">
            <a:noFill/>
            <a:miter lim="800000"/>
            <a:headEnd/>
            <a:tailEnd/>
          </a:ln>
        </p:spPr>
        <p:txBody>
          <a:bodyPr>
            <a:spAutoFit/>
          </a:bodyPr>
          <a:lstStyle/>
          <a:p>
            <a:pPr algn="ctr">
              <a:spcBef>
                <a:spcPct val="50000"/>
              </a:spcBef>
              <a:defRPr/>
            </a:pPr>
            <a:r>
              <a:rPr lang="en-US" sz="1000">
                <a:solidFill>
                  <a:schemeClr val="bg2"/>
                </a:solidFill>
                <a:latin typeface="Calibri" pitchFamily="34" charset="0"/>
                <a:cs typeface="Arial" pitchFamily="34" charset="0"/>
              </a:rPr>
              <a:t>Powering Islamic Financial Markets</a:t>
            </a:r>
          </a:p>
        </p:txBody>
      </p:sp>
      <p:pic>
        <p:nvPicPr>
          <p:cNvPr id="16" name="Picture 10" descr="path-logo1"/>
          <p:cNvPicPr>
            <a:picLocks noChangeAspect="1" noChangeArrowheads="1"/>
          </p:cNvPicPr>
          <p:nvPr userDrawn="1"/>
        </p:nvPicPr>
        <p:blipFill>
          <a:blip r:embed="rId4" cstate="print"/>
          <a:srcRect/>
          <a:stretch>
            <a:fillRect/>
          </a:stretch>
        </p:blipFill>
        <p:spPr bwMode="auto">
          <a:xfrm>
            <a:off x="152400" y="6248400"/>
            <a:ext cx="701675" cy="542925"/>
          </a:xfrm>
          <a:prstGeom prst="rect">
            <a:avLst/>
          </a:prstGeom>
          <a:noFill/>
          <a:ln w="9525">
            <a:noFill/>
            <a:miter lim="800000"/>
            <a:headEnd/>
            <a:tailEnd/>
          </a:ln>
        </p:spPr>
      </p:pic>
      <p:sp>
        <p:nvSpPr>
          <p:cNvPr id="6" name="Title 1"/>
          <p:cNvSpPr>
            <a:spLocks noGrp="1"/>
          </p:cNvSpPr>
          <p:nvPr>
            <p:ph type="title"/>
          </p:nvPr>
        </p:nvSpPr>
        <p:spPr>
          <a:xfrm>
            <a:off x="546100" y="327818"/>
            <a:ext cx="7531100" cy="506114"/>
          </a:xfrm>
          <a:prstGeom prst="rect">
            <a:avLst/>
          </a:prstGeom>
        </p:spPr>
        <p:txBody>
          <a:bodyPr>
            <a:normAutofit/>
          </a:bodyPr>
          <a:lstStyle>
            <a:lvl1pPr algn="l">
              <a:defRPr sz="2400" b="0">
                <a:solidFill>
                  <a:srgbClr val="000066"/>
                </a:solidFill>
                <a:effectLst>
                  <a:outerShdw blurRad="38100" dist="38100" dir="2700000" algn="tl">
                    <a:srgbClr val="000000">
                      <a:alpha val="43137"/>
                    </a:srgbClr>
                  </a:outerShdw>
                </a:effectLst>
                <a:latin typeface="Calibri" pitchFamily="34" charset="0"/>
                <a:cs typeface="Calibri" pitchFamily="34" charset="0"/>
              </a:defRPr>
            </a:lvl1pPr>
          </a:lstStyle>
          <a:p>
            <a:r>
              <a:rPr lang="en-US" dirty="0"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15"/>
          <p:cNvSpPr>
            <a:spLocks noChangeArrowheads="1"/>
          </p:cNvSpPr>
          <p:nvPr userDrawn="1"/>
        </p:nvSpPr>
        <p:spPr bwMode="auto">
          <a:xfrm>
            <a:off x="914400" y="330200"/>
            <a:ext cx="8229600" cy="393700"/>
          </a:xfrm>
          <a:prstGeom prst="rect">
            <a:avLst/>
          </a:prstGeom>
          <a:solidFill>
            <a:schemeClr val="bg1">
              <a:alpha val="47000"/>
            </a:schemeClr>
          </a:solidFill>
          <a:ln w="9525">
            <a:noFill/>
            <a:miter lim="800000"/>
            <a:headEnd/>
            <a:tailEnd/>
          </a:ln>
          <a:effectLst/>
        </p:spPr>
        <p:txBody>
          <a:bodyPr wrap="none" anchor="ctr"/>
          <a:lstStyle/>
          <a:p>
            <a:pPr algn="r" rtl="1">
              <a:defRPr/>
            </a:pPr>
            <a:endParaRPr lang="en-US"/>
          </a:p>
        </p:txBody>
      </p:sp>
      <p:sp>
        <p:nvSpPr>
          <p:cNvPr id="1027" name="Rectangle 3"/>
          <p:cNvSpPr>
            <a:spLocks noGrp="1" noChangeArrowheads="1"/>
          </p:cNvSpPr>
          <p:nvPr>
            <p:ph type="body" idx="1"/>
          </p:nvPr>
        </p:nvSpPr>
        <p:spPr bwMode="auto">
          <a:xfrm>
            <a:off x="546100" y="1295400"/>
            <a:ext cx="8175625"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GB" smtClean="0"/>
              <a:t>Click to edit Master text styles</a:t>
            </a:r>
          </a:p>
          <a:p>
            <a:pPr lvl="1"/>
            <a:r>
              <a:rPr lang="en-US" altLang="en-GB" smtClean="0"/>
              <a:t>Second level</a:t>
            </a:r>
          </a:p>
          <a:p>
            <a:pPr lvl="2"/>
            <a:r>
              <a:rPr lang="en-US" altLang="en-GB" smtClean="0"/>
              <a:t>Third level</a:t>
            </a:r>
          </a:p>
          <a:p>
            <a:pPr lvl="3"/>
            <a:r>
              <a:rPr lang="en-US" altLang="en-GB" smtClean="0"/>
              <a:t>Fourth level</a:t>
            </a:r>
          </a:p>
          <a:p>
            <a:pPr lvl="4"/>
            <a:r>
              <a:rPr lang="en-US" altLang="en-GB" smtClean="0"/>
              <a:t>Fifth level</a:t>
            </a:r>
            <a:endParaRPr lang="en-GB" altLang="en-GB" smtClean="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27.gif"/><Relationship Id="rId3" Type="http://schemas.openxmlformats.org/officeDocument/2006/relationships/image" Target="../media/image22.gif"/><Relationship Id="rId7" Type="http://schemas.openxmlformats.org/officeDocument/2006/relationships/image" Target="../media/image26.gif"/><Relationship Id="rId2" Type="http://schemas.openxmlformats.org/officeDocument/2006/relationships/image" Target="../media/image9.jpg"/><Relationship Id="rId1" Type="http://schemas.openxmlformats.org/officeDocument/2006/relationships/slideLayout" Target="../slideLayouts/slideLayout12.xml"/><Relationship Id="rId6" Type="http://schemas.openxmlformats.org/officeDocument/2006/relationships/image" Target="../media/image25.gif"/><Relationship Id="rId5" Type="http://schemas.openxmlformats.org/officeDocument/2006/relationships/image" Target="../media/image24.jpg"/><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3" Type="http://schemas.openxmlformats.org/officeDocument/2006/relationships/tags" Target="../tags/tag4.xml"/><Relationship Id="rId21" Type="http://schemas.openxmlformats.org/officeDocument/2006/relationships/diagramLayout" Target="../diagrams/layout1.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diagramData" Target="../diagrams/data1.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microsoft.com/office/2007/relationships/diagramDrawing" Target="../diagrams/drawing1.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diagramColors" Target="../diagrams/colors1.xml"/><Relationship Id="rId10" Type="http://schemas.openxmlformats.org/officeDocument/2006/relationships/tags" Target="../tags/tag11.xml"/><Relationship Id="rId19" Type="http://schemas.openxmlformats.org/officeDocument/2006/relationships/slideLayout" Target="../slideLayouts/slideLayout12.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tags" Target="../tags/tag22.xml"/><Relationship Id="rId7" Type="http://schemas.openxmlformats.org/officeDocument/2006/relationships/diagramQuickStyle" Target="../diagrams/quickStyle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slideLayout" Target="../slideLayouts/slideLayout12.xml"/><Relationship Id="rId9" Type="http://schemas.microsoft.com/office/2007/relationships/diagramDrawing" Target="../diagrams/drawing2.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tags" Target="../tags/tag25.xml"/><Relationship Id="rId7" Type="http://schemas.openxmlformats.org/officeDocument/2006/relationships/diagramQuickStyle" Target="../diagrams/quickStyle3.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slideLayout" Target="../slideLayouts/slideLayout12.xml"/><Relationship Id="rId9" Type="http://schemas.microsoft.com/office/2007/relationships/diagramDrawing" Target="../diagrams/drawing3.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tags" Target="../tags/tag28.xml"/><Relationship Id="rId7" Type="http://schemas.openxmlformats.org/officeDocument/2006/relationships/diagramQuickStyle" Target="../diagrams/quickStyle4.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slideLayout" Target="../slideLayouts/slideLayout12.xml"/><Relationship Id="rId9" Type="http://schemas.microsoft.com/office/2007/relationships/diagramDrawing" Target="../diagrams/drawing4.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3" Type="http://schemas.openxmlformats.org/officeDocument/2006/relationships/tags" Target="../tags/tag31.xml"/><Relationship Id="rId7" Type="http://schemas.openxmlformats.org/officeDocument/2006/relationships/diagramData" Target="../diagrams/data5.xml"/><Relationship Id="rId12" Type="http://schemas.openxmlformats.org/officeDocument/2006/relationships/diagramData" Target="../diagrams/data6.xml"/><Relationship Id="rId17" Type="http://schemas.openxmlformats.org/officeDocument/2006/relationships/image" Target="../media/image30.jpeg"/><Relationship Id="rId2" Type="http://schemas.openxmlformats.org/officeDocument/2006/relationships/tags" Target="../tags/tag30.xml"/><Relationship Id="rId16" Type="http://schemas.microsoft.com/office/2007/relationships/diagramDrawing" Target="../diagrams/drawing6.xml"/><Relationship Id="rId1" Type="http://schemas.openxmlformats.org/officeDocument/2006/relationships/tags" Target="../tags/tag29.xml"/><Relationship Id="rId6" Type="http://schemas.openxmlformats.org/officeDocument/2006/relationships/slideLayout" Target="../slideLayouts/slideLayout12.xml"/><Relationship Id="rId11" Type="http://schemas.microsoft.com/office/2007/relationships/diagramDrawing" Target="../diagrams/drawing5.xml"/><Relationship Id="rId5" Type="http://schemas.openxmlformats.org/officeDocument/2006/relationships/tags" Target="../tags/tag33.xml"/><Relationship Id="rId15" Type="http://schemas.openxmlformats.org/officeDocument/2006/relationships/diagramColors" Target="../diagrams/colors6.xml"/><Relationship Id="rId10" Type="http://schemas.openxmlformats.org/officeDocument/2006/relationships/diagramColors" Target="../diagrams/colors5.xml"/><Relationship Id="rId4" Type="http://schemas.openxmlformats.org/officeDocument/2006/relationships/tags" Target="../tags/tag32.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tags" Target="../tags/tag36.xml"/><Relationship Id="rId7" Type="http://schemas.openxmlformats.org/officeDocument/2006/relationships/diagramLayout" Target="../diagrams/layout7.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diagramData" Target="../diagrams/data7.xml"/><Relationship Id="rId11" Type="http://schemas.openxmlformats.org/officeDocument/2006/relationships/image" Target="../media/image31.jpeg"/><Relationship Id="rId5" Type="http://schemas.openxmlformats.org/officeDocument/2006/relationships/slideLayout" Target="../slideLayouts/slideLayout12.xml"/><Relationship Id="rId10" Type="http://schemas.microsoft.com/office/2007/relationships/diagramDrawing" Target="../diagrams/drawing7.xml"/><Relationship Id="rId4" Type="http://schemas.openxmlformats.org/officeDocument/2006/relationships/tags" Target="../tags/tag37.xml"/><Relationship Id="rId9" Type="http://schemas.openxmlformats.org/officeDocument/2006/relationships/diagramColors" Target="../diagrams/colors7.xml"/></Relationships>
</file>

<file path=ppt/slides/_rels/slide22.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tags" Target="../tags/tag40.xml"/><Relationship Id="rId7" Type="http://schemas.openxmlformats.org/officeDocument/2006/relationships/diagramLayout" Target="../diagrams/layout8.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diagramData" Target="../diagrams/data8.xml"/><Relationship Id="rId11" Type="http://schemas.openxmlformats.org/officeDocument/2006/relationships/image" Target="../media/image32.jpeg"/><Relationship Id="rId5" Type="http://schemas.openxmlformats.org/officeDocument/2006/relationships/slideLayout" Target="../slideLayouts/slideLayout12.xml"/><Relationship Id="rId10" Type="http://schemas.microsoft.com/office/2007/relationships/diagramDrawing" Target="../diagrams/drawing8.xml"/><Relationship Id="rId4" Type="http://schemas.openxmlformats.org/officeDocument/2006/relationships/tags" Target="../tags/tag41.xml"/><Relationship Id="rId9" Type="http://schemas.openxmlformats.org/officeDocument/2006/relationships/diagramColors" Target="../diagrams/colors8.xml"/></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tags" Target="../tags/tag44.xml"/><Relationship Id="rId7" Type="http://schemas.openxmlformats.org/officeDocument/2006/relationships/diagramLayout" Target="../diagrams/layout9.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diagramData" Target="../diagrams/data9.xml"/><Relationship Id="rId11" Type="http://schemas.openxmlformats.org/officeDocument/2006/relationships/image" Target="../media/image33.jpeg"/><Relationship Id="rId5" Type="http://schemas.openxmlformats.org/officeDocument/2006/relationships/notesSlide" Target="../notesSlides/notesSlide2.xml"/><Relationship Id="rId10" Type="http://schemas.microsoft.com/office/2007/relationships/diagramDrawing" Target="../diagrams/drawing9.xml"/><Relationship Id="rId4" Type="http://schemas.openxmlformats.org/officeDocument/2006/relationships/slideLayout" Target="../slideLayouts/slideLayout12.xml"/><Relationship Id="rId9" Type="http://schemas.openxmlformats.org/officeDocument/2006/relationships/diagramColors" Target="../diagrams/colors9.xml"/></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tags" Target="../tags/tag47.xml"/><Relationship Id="rId7" Type="http://schemas.openxmlformats.org/officeDocument/2006/relationships/diagramQuickStyle" Target="../diagrams/quickStyle10.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diagramLayout" Target="../diagrams/layout10.xml"/><Relationship Id="rId5" Type="http://schemas.openxmlformats.org/officeDocument/2006/relationships/diagramData" Target="../diagrams/data10.xml"/><Relationship Id="rId10" Type="http://schemas.openxmlformats.org/officeDocument/2006/relationships/image" Target="../media/image34.jpeg"/><Relationship Id="rId4" Type="http://schemas.openxmlformats.org/officeDocument/2006/relationships/slideLayout" Target="../slideLayouts/slideLayout12.xml"/><Relationship Id="rId9" Type="http://schemas.microsoft.com/office/2007/relationships/diagramDrawing" Target="../diagrams/drawing10.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tags" Target="../tags/tag50.xml"/><Relationship Id="rId7" Type="http://schemas.openxmlformats.org/officeDocument/2006/relationships/diagramData" Target="../diagrams/data11.xml"/><Relationship Id="rId12" Type="http://schemas.openxmlformats.org/officeDocument/2006/relationships/image" Target="../media/image35.jpe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notesSlide" Target="../notesSlides/notesSlide3.xml"/><Relationship Id="rId11" Type="http://schemas.microsoft.com/office/2007/relationships/diagramDrawing" Target="../diagrams/drawing11.xml"/><Relationship Id="rId5" Type="http://schemas.openxmlformats.org/officeDocument/2006/relationships/slideLayout" Target="../slideLayouts/slideLayout12.xml"/><Relationship Id="rId10" Type="http://schemas.openxmlformats.org/officeDocument/2006/relationships/diagramColors" Target="../diagrams/colors11.xml"/><Relationship Id="rId4" Type="http://schemas.openxmlformats.org/officeDocument/2006/relationships/tags" Target="../tags/tag51.xml"/><Relationship Id="rId9"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12.xml"/><Relationship Id="rId13" Type="http://schemas.openxmlformats.org/officeDocument/2006/relationships/diagramColors" Target="../diagrams/colors13.xml"/><Relationship Id="rId3" Type="http://schemas.openxmlformats.org/officeDocument/2006/relationships/tags" Target="../tags/tag54.xml"/><Relationship Id="rId7" Type="http://schemas.openxmlformats.org/officeDocument/2006/relationships/diagramQuickStyle" Target="../diagrams/quickStyle12.xml"/><Relationship Id="rId12" Type="http://schemas.openxmlformats.org/officeDocument/2006/relationships/diagramQuickStyle" Target="../diagrams/quickStyle13.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diagramLayout" Target="../diagrams/layout12.xml"/><Relationship Id="rId11" Type="http://schemas.openxmlformats.org/officeDocument/2006/relationships/diagramLayout" Target="../diagrams/layout13.xml"/><Relationship Id="rId5" Type="http://schemas.openxmlformats.org/officeDocument/2006/relationships/diagramData" Target="../diagrams/data12.xml"/><Relationship Id="rId10" Type="http://schemas.openxmlformats.org/officeDocument/2006/relationships/diagramData" Target="../diagrams/data13.xml"/><Relationship Id="rId4" Type="http://schemas.openxmlformats.org/officeDocument/2006/relationships/slideLayout" Target="../slideLayouts/slideLayout12.xml"/><Relationship Id="rId9" Type="http://schemas.microsoft.com/office/2007/relationships/diagramDrawing" Target="../diagrams/drawing12.xml"/><Relationship Id="rId14" Type="http://schemas.microsoft.com/office/2007/relationships/diagramDrawing" Target="../diagrams/drawing13.xml"/></Relationships>
</file>

<file path=ppt/slides/_rels/slide27.xml.rels><?xml version="1.0" encoding="UTF-8" standalone="yes"?>
<Relationships xmlns="http://schemas.openxmlformats.org/package/2006/relationships"><Relationship Id="rId8" Type="http://schemas.openxmlformats.org/officeDocument/2006/relationships/diagramQuickStyle" Target="../diagrams/quickStyle14.xml"/><Relationship Id="rId3" Type="http://schemas.openxmlformats.org/officeDocument/2006/relationships/tags" Target="../tags/tag57.xml"/><Relationship Id="rId7" Type="http://schemas.openxmlformats.org/officeDocument/2006/relationships/diagramLayout" Target="../diagrams/layout14.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diagramData" Target="../diagrams/data14.xml"/><Relationship Id="rId11" Type="http://schemas.openxmlformats.org/officeDocument/2006/relationships/image" Target="../media/image36.jpeg"/><Relationship Id="rId5" Type="http://schemas.openxmlformats.org/officeDocument/2006/relationships/notesSlide" Target="../notesSlides/notesSlide4.xml"/><Relationship Id="rId10" Type="http://schemas.microsoft.com/office/2007/relationships/diagramDrawing" Target="../diagrams/drawing14.xml"/><Relationship Id="rId4" Type="http://schemas.openxmlformats.org/officeDocument/2006/relationships/slideLayout" Target="../slideLayouts/slideLayout12.xml"/><Relationship Id="rId9" Type="http://schemas.openxmlformats.org/officeDocument/2006/relationships/diagramColors" Target="../diagrams/colors14.xml"/></Relationships>
</file>

<file path=ppt/slides/_rels/slide28.xml.rels><?xml version="1.0" encoding="UTF-8" standalone="yes"?>
<Relationships xmlns="http://schemas.openxmlformats.org/package/2006/relationships"><Relationship Id="rId8" Type="http://schemas.openxmlformats.org/officeDocument/2006/relationships/diagramQuickStyle" Target="../diagrams/quickStyle15.xml"/><Relationship Id="rId3" Type="http://schemas.openxmlformats.org/officeDocument/2006/relationships/tags" Target="../tags/tag60.xml"/><Relationship Id="rId7" Type="http://schemas.openxmlformats.org/officeDocument/2006/relationships/diagramLayout" Target="../diagrams/layout15.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diagramData" Target="../diagrams/data15.xml"/><Relationship Id="rId11" Type="http://schemas.openxmlformats.org/officeDocument/2006/relationships/image" Target="../media/image37.jpeg"/><Relationship Id="rId5" Type="http://schemas.openxmlformats.org/officeDocument/2006/relationships/slideLayout" Target="../slideLayouts/slideLayout12.xml"/><Relationship Id="rId10" Type="http://schemas.microsoft.com/office/2007/relationships/diagramDrawing" Target="../diagrams/drawing15.xml"/><Relationship Id="rId4" Type="http://schemas.openxmlformats.org/officeDocument/2006/relationships/tags" Target="../tags/tag61.xml"/><Relationship Id="rId9" Type="http://schemas.openxmlformats.org/officeDocument/2006/relationships/diagramColors" Target="../diagrams/colors15.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tags" Target="../tags/tag64.xml"/><Relationship Id="rId7" Type="http://schemas.openxmlformats.org/officeDocument/2006/relationships/diagramData" Target="../diagrams/data16.xml"/><Relationship Id="rId12" Type="http://schemas.openxmlformats.org/officeDocument/2006/relationships/image" Target="../media/image38.jpe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notesSlide" Target="../notesSlides/notesSlide5.xml"/><Relationship Id="rId11" Type="http://schemas.microsoft.com/office/2007/relationships/diagramDrawing" Target="../diagrams/drawing16.xml"/><Relationship Id="rId5" Type="http://schemas.openxmlformats.org/officeDocument/2006/relationships/slideLayout" Target="../slideLayouts/slideLayout12.xml"/><Relationship Id="rId10" Type="http://schemas.openxmlformats.org/officeDocument/2006/relationships/diagramColors" Target="../diagrams/colors16.xml"/><Relationship Id="rId4" Type="http://schemas.openxmlformats.org/officeDocument/2006/relationships/tags" Target="../tags/tag65.xml"/><Relationship Id="rId9" Type="http://schemas.openxmlformats.org/officeDocument/2006/relationships/diagramQuickStyle" Target="../diagrams/quickStyle16.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17.xml"/><Relationship Id="rId3" Type="http://schemas.openxmlformats.org/officeDocument/2006/relationships/tags" Target="../tags/tag68.xml"/><Relationship Id="rId7" Type="http://schemas.openxmlformats.org/officeDocument/2006/relationships/diagramQuickStyle" Target="../diagrams/quickStyle17.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diagramLayout" Target="../diagrams/layout17.xml"/><Relationship Id="rId5" Type="http://schemas.openxmlformats.org/officeDocument/2006/relationships/diagramData" Target="../diagrams/data17.xml"/><Relationship Id="rId4" Type="http://schemas.openxmlformats.org/officeDocument/2006/relationships/slideLayout" Target="../slideLayouts/slideLayout12.xml"/><Relationship Id="rId9" Type="http://schemas.microsoft.com/office/2007/relationships/diagramDrawing" Target="../diagrams/drawing17.xml"/></Relationships>
</file>

<file path=ppt/slides/_rels/slide31.xml.rels><?xml version="1.0" encoding="UTF-8" standalone="yes"?>
<Relationships xmlns="http://schemas.openxmlformats.org/package/2006/relationships"><Relationship Id="rId8" Type="http://schemas.openxmlformats.org/officeDocument/2006/relationships/diagramColors" Target="../diagrams/colors18.xml"/><Relationship Id="rId3" Type="http://schemas.openxmlformats.org/officeDocument/2006/relationships/tags" Target="../tags/tag71.xml"/><Relationship Id="rId7" Type="http://schemas.openxmlformats.org/officeDocument/2006/relationships/diagramQuickStyle" Target="../diagrams/quickStyle18.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diagramLayout" Target="../diagrams/layout18.xml"/><Relationship Id="rId5" Type="http://schemas.openxmlformats.org/officeDocument/2006/relationships/diagramData" Target="../diagrams/data18.xml"/><Relationship Id="rId10" Type="http://schemas.openxmlformats.org/officeDocument/2006/relationships/image" Target="../media/image39.jpeg"/><Relationship Id="rId4" Type="http://schemas.openxmlformats.org/officeDocument/2006/relationships/slideLayout" Target="../slideLayouts/slideLayout12.xml"/><Relationship Id="rId9" Type="http://schemas.microsoft.com/office/2007/relationships/diagramDrawing" Target="../diagrams/drawing18.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slideLayout" Target="../slideLayouts/slideLayout12.xml"/><Relationship Id="rId1" Type="http://schemas.openxmlformats.org/officeDocument/2006/relationships/tags" Target="../tags/tag7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12.xml"/><Relationship Id="rId1" Type="http://schemas.openxmlformats.org/officeDocument/2006/relationships/tags" Target="../tags/tag73.xml"/></Relationships>
</file>

<file path=ppt/slides/_rels/slide3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12.xml"/><Relationship Id="rId1" Type="http://schemas.openxmlformats.org/officeDocument/2006/relationships/tags" Target="../tags/tag74.xml"/></Relationships>
</file>

<file path=ppt/slides/_rels/slide3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12.xml"/><Relationship Id="rId1" Type="http://schemas.openxmlformats.org/officeDocument/2006/relationships/tags" Target="../tags/tag75.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12.xml"/><Relationship Id="rId1" Type="http://schemas.openxmlformats.org/officeDocument/2006/relationships/tags" Target="../tags/tag7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12.xml"/><Relationship Id="rId1" Type="http://schemas.openxmlformats.org/officeDocument/2006/relationships/tags" Target="../tags/tag77.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12.xml"/><Relationship Id="rId1" Type="http://schemas.openxmlformats.org/officeDocument/2006/relationships/tags" Target="../tags/tag78.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hyperlink" Target="https://www.facebook.com/pathsolutions" TargetMode="External"/><Relationship Id="rId3" Type="http://schemas.openxmlformats.org/officeDocument/2006/relationships/image" Target="../media/image41.png"/><Relationship Id="rId7" Type="http://schemas.openxmlformats.org/officeDocument/2006/relationships/hyperlink" Target="https://twitter.com/PathSolutions"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http://www.linkedin.com/company/path-solutions?trk=company_logo" TargetMode="External"/><Relationship Id="rId5" Type="http://schemas.openxmlformats.org/officeDocument/2006/relationships/hyperlink" Target="http://www.youtube.com/watch?v=RNVGJkl2kxM" TargetMode="External"/><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7"/>
          <p:cNvSpPr>
            <a:spLocks noChangeArrowheads="1"/>
          </p:cNvSpPr>
          <p:nvPr/>
        </p:nvSpPr>
        <p:spPr bwMode="auto">
          <a:xfrm>
            <a:off x="0" y="4724400"/>
            <a:ext cx="9144000" cy="2133600"/>
          </a:xfrm>
          <a:prstGeom prst="rect">
            <a:avLst/>
          </a:prstGeom>
          <a:solidFill>
            <a:schemeClr val="bg1"/>
          </a:solidFill>
          <a:ln w="9525">
            <a:noFill/>
            <a:miter lim="800000"/>
            <a:headEnd/>
            <a:tailEnd/>
          </a:ln>
        </p:spPr>
        <p:txBody>
          <a:bodyPr wrap="none" anchor="ctr"/>
          <a:lstStyle/>
          <a:p>
            <a:pPr algn="r" rtl="1"/>
            <a:endParaRPr lang="en-US"/>
          </a:p>
        </p:txBody>
      </p:sp>
      <p:pic>
        <p:nvPicPr>
          <p:cNvPr id="15362" name="Picture 24" descr="1"/>
          <p:cNvPicPr>
            <a:picLocks noChangeAspect="1" noChangeArrowheads="1"/>
          </p:cNvPicPr>
          <p:nvPr/>
        </p:nvPicPr>
        <p:blipFill>
          <a:blip r:embed="rId4" cstate="print"/>
          <a:srcRect l="4167" t="5891" r="55618" b="4445"/>
          <a:stretch>
            <a:fillRect/>
          </a:stretch>
        </p:blipFill>
        <p:spPr bwMode="auto">
          <a:xfrm>
            <a:off x="6324600" y="0"/>
            <a:ext cx="2819400" cy="4724400"/>
          </a:xfrm>
          <a:prstGeom prst="rect">
            <a:avLst/>
          </a:prstGeom>
          <a:noFill/>
          <a:ln w="9525">
            <a:noFill/>
            <a:miter lim="800000"/>
            <a:headEnd/>
            <a:tailEnd/>
          </a:ln>
        </p:spPr>
      </p:pic>
      <p:pic>
        <p:nvPicPr>
          <p:cNvPr id="15363" name="Picture 4" descr="1"/>
          <p:cNvPicPr>
            <a:picLocks noChangeAspect="1" noChangeArrowheads="1"/>
          </p:cNvPicPr>
          <p:nvPr/>
        </p:nvPicPr>
        <p:blipFill>
          <a:blip r:embed="rId5" cstate="print"/>
          <a:srcRect l="3334" t="4445" r="4167" b="4445"/>
          <a:stretch>
            <a:fillRect/>
          </a:stretch>
        </p:blipFill>
        <p:spPr bwMode="auto">
          <a:xfrm>
            <a:off x="228600" y="0"/>
            <a:ext cx="6324600" cy="4672013"/>
          </a:xfrm>
          <a:prstGeom prst="rect">
            <a:avLst/>
          </a:prstGeom>
          <a:solidFill>
            <a:srgbClr val="003366"/>
          </a:solidFill>
          <a:ln w="9525">
            <a:noFill/>
            <a:miter lim="800000"/>
            <a:headEnd/>
            <a:tailEnd/>
          </a:ln>
        </p:spPr>
      </p:pic>
      <p:pic>
        <p:nvPicPr>
          <p:cNvPr id="15364" name="Picture 15" descr="stock-vector-business-concept-design-with-puzzle-pieces-72475768"/>
          <p:cNvPicPr>
            <a:picLocks noChangeAspect="1" noChangeArrowheads="1"/>
          </p:cNvPicPr>
          <p:nvPr/>
        </p:nvPicPr>
        <p:blipFill>
          <a:blip r:embed="rId6" cstate="print"/>
          <a:srcRect l="11511" t="5992"/>
          <a:stretch>
            <a:fillRect/>
          </a:stretch>
        </p:blipFill>
        <p:spPr bwMode="auto">
          <a:xfrm>
            <a:off x="3048000" y="914400"/>
            <a:ext cx="1044575" cy="1066800"/>
          </a:xfrm>
          <a:prstGeom prst="rect">
            <a:avLst/>
          </a:prstGeom>
          <a:solidFill>
            <a:srgbClr val="003366"/>
          </a:solidFill>
          <a:ln w="9525">
            <a:noFill/>
            <a:miter lim="800000"/>
            <a:headEnd/>
            <a:tailEnd/>
          </a:ln>
        </p:spPr>
      </p:pic>
      <p:sp>
        <p:nvSpPr>
          <p:cNvPr id="15365" name="Rectangle 20"/>
          <p:cNvSpPr>
            <a:spLocks noChangeArrowheads="1"/>
          </p:cNvSpPr>
          <p:nvPr/>
        </p:nvSpPr>
        <p:spPr bwMode="auto">
          <a:xfrm>
            <a:off x="0" y="4724400"/>
            <a:ext cx="9144000" cy="2133600"/>
          </a:xfrm>
          <a:prstGeom prst="rect">
            <a:avLst/>
          </a:prstGeom>
          <a:gradFill rotWithShape="1">
            <a:gsLst>
              <a:gs pos="0">
                <a:srgbClr val="003399">
                  <a:alpha val="0"/>
                </a:srgbClr>
              </a:gs>
              <a:gs pos="100000">
                <a:srgbClr val="A7CBEB"/>
              </a:gs>
            </a:gsLst>
            <a:lin ang="5400000" scaled="1"/>
          </a:gradFill>
          <a:ln w="9525">
            <a:noFill/>
            <a:miter lim="800000"/>
            <a:headEnd/>
            <a:tailEnd/>
          </a:ln>
        </p:spPr>
        <p:txBody>
          <a:bodyPr wrap="none" anchor="ctr"/>
          <a:lstStyle/>
          <a:p>
            <a:pPr algn="r" rtl="1"/>
            <a:endParaRPr lang="en-US"/>
          </a:p>
        </p:txBody>
      </p:sp>
      <p:pic>
        <p:nvPicPr>
          <p:cNvPr id="15366" name="Picture 5" descr="logo"/>
          <p:cNvPicPr>
            <a:picLocks noChangeAspect="1" noChangeArrowheads="1"/>
          </p:cNvPicPr>
          <p:nvPr/>
        </p:nvPicPr>
        <p:blipFill>
          <a:blip r:embed="rId7" cstate="print"/>
          <a:srcRect/>
          <a:stretch>
            <a:fillRect/>
          </a:stretch>
        </p:blipFill>
        <p:spPr bwMode="auto">
          <a:xfrm>
            <a:off x="6858000" y="4648200"/>
            <a:ext cx="1447800" cy="1265238"/>
          </a:xfrm>
          <a:prstGeom prst="rect">
            <a:avLst/>
          </a:prstGeom>
          <a:noFill/>
          <a:ln w="9525">
            <a:noFill/>
            <a:miter lim="800000"/>
            <a:headEnd/>
            <a:tailEnd/>
          </a:ln>
        </p:spPr>
      </p:pic>
      <p:pic>
        <p:nvPicPr>
          <p:cNvPr id="15367" name="Picture 8" descr="logoRef"/>
          <p:cNvPicPr>
            <a:picLocks noChangeAspect="1" noChangeArrowheads="1"/>
          </p:cNvPicPr>
          <p:nvPr/>
        </p:nvPicPr>
        <p:blipFill>
          <a:blip r:embed="rId8" cstate="print"/>
          <a:srcRect/>
          <a:stretch>
            <a:fillRect/>
          </a:stretch>
        </p:blipFill>
        <p:spPr bwMode="auto">
          <a:xfrm>
            <a:off x="6858000" y="5715000"/>
            <a:ext cx="1447800" cy="990600"/>
          </a:xfrm>
          <a:prstGeom prst="rect">
            <a:avLst/>
          </a:prstGeom>
          <a:noFill/>
          <a:ln w="9525">
            <a:noFill/>
            <a:miter lim="800000"/>
            <a:headEnd/>
            <a:tailEnd/>
          </a:ln>
        </p:spPr>
      </p:pic>
      <p:sp>
        <p:nvSpPr>
          <p:cNvPr id="15368" name="Rectangle 10"/>
          <p:cNvSpPr>
            <a:spLocks noChangeArrowheads="1"/>
          </p:cNvSpPr>
          <p:nvPr/>
        </p:nvSpPr>
        <p:spPr bwMode="auto">
          <a:xfrm>
            <a:off x="4876800" y="1219200"/>
            <a:ext cx="4038600" cy="1938992"/>
          </a:xfrm>
          <a:prstGeom prst="rect">
            <a:avLst/>
          </a:prstGeom>
          <a:noFill/>
          <a:ln w="9525">
            <a:noFill/>
            <a:miter lim="800000"/>
            <a:headEnd/>
            <a:tailEnd/>
          </a:ln>
        </p:spPr>
        <p:txBody>
          <a:bodyPr>
            <a:spAutoFit/>
          </a:bodyPr>
          <a:lstStyle/>
          <a:p>
            <a:pPr algn="ctr"/>
            <a:r>
              <a:rPr lang="en-US" sz="2400" b="1" dirty="0" smtClean="0">
                <a:solidFill>
                  <a:srgbClr val="003366"/>
                </a:solidFill>
                <a:latin typeface="Calibri" pitchFamily="34" charset="0"/>
              </a:rPr>
              <a:t>Global </a:t>
            </a:r>
            <a:r>
              <a:rPr lang="en-US" sz="2400" b="1" dirty="0">
                <a:solidFill>
                  <a:srgbClr val="003366"/>
                </a:solidFill>
                <a:latin typeface="Calibri" pitchFamily="34" charset="0"/>
              </a:rPr>
              <a:t>Islamic </a:t>
            </a:r>
          </a:p>
          <a:p>
            <a:pPr algn="ctr"/>
            <a:r>
              <a:rPr lang="en-US" sz="2400" b="1" dirty="0">
                <a:solidFill>
                  <a:srgbClr val="003366"/>
                </a:solidFill>
                <a:latin typeface="Calibri" pitchFamily="34" charset="0"/>
              </a:rPr>
              <a:t>Microfinance Forum</a:t>
            </a:r>
          </a:p>
          <a:p>
            <a:pPr algn="ctr"/>
            <a:r>
              <a:rPr lang="en-US" sz="2400" b="1" dirty="0" smtClean="0">
                <a:solidFill>
                  <a:srgbClr val="003366"/>
                </a:solidFill>
                <a:latin typeface="Calibri" pitchFamily="34" charset="0"/>
              </a:rPr>
              <a:t>1 </a:t>
            </a:r>
            <a:r>
              <a:rPr lang="en-US" sz="2400" b="1" dirty="0">
                <a:solidFill>
                  <a:srgbClr val="003366"/>
                </a:solidFill>
                <a:latin typeface="Calibri" pitchFamily="34" charset="0"/>
              </a:rPr>
              <a:t>- </a:t>
            </a:r>
            <a:r>
              <a:rPr lang="en-US" sz="2400" b="1" dirty="0" smtClean="0">
                <a:solidFill>
                  <a:srgbClr val="003366"/>
                </a:solidFill>
                <a:latin typeface="Calibri" pitchFamily="34" charset="0"/>
              </a:rPr>
              <a:t>4 November 2014</a:t>
            </a:r>
            <a:endParaRPr lang="en-US" sz="2400" b="1" dirty="0">
              <a:solidFill>
                <a:srgbClr val="003366"/>
              </a:solidFill>
              <a:latin typeface="Calibri" pitchFamily="34" charset="0"/>
            </a:endParaRPr>
          </a:p>
          <a:p>
            <a:pPr algn="ctr"/>
            <a:r>
              <a:rPr lang="en-US" sz="2400" b="1" dirty="0" err="1">
                <a:solidFill>
                  <a:srgbClr val="003366"/>
                </a:solidFill>
                <a:latin typeface="Calibri" pitchFamily="34" charset="0"/>
              </a:rPr>
              <a:t>Dusit</a:t>
            </a:r>
            <a:r>
              <a:rPr lang="en-US" sz="2400" b="1" dirty="0">
                <a:solidFill>
                  <a:srgbClr val="003366"/>
                </a:solidFill>
                <a:latin typeface="Calibri" pitchFamily="34" charset="0"/>
              </a:rPr>
              <a:t> </a:t>
            </a:r>
            <a:r>
              <a:rPr lang="en-US" sz="2400" b="1" dirty="0" err="1">
                <a:solidFill>
                  <a:srgbClr val="003366"/>
                </a:solidFill>
                <a:latin typeface="Calibri" pitchFamily="34" charset="0"/>
              </a:rPr>
              <a:t>Thani</a:t>
            </a:r>
            <a:r>
              <a:rPr lang="en-US" sz="2400" b="1" dirty="0">
                <a:solidFill>
                  <a:srgbClr val="003366"/>
                </a:solidFill>
                <a:latin typeface="Calibri" pitchFamily="34" charset="0"/>
              </a:rPr>
              <a:t> Hotel - Dubai </a:t>
            </a:r>
          </a:p>
          <a:p>
            <a:endParaRPr lang="en-US" sz="2400" b="1" dirty="0">
              <a:solidFill>
                <a:srgbClr val="003366"/>
              </a:solidFill>
              <a:latin typeface="Calibri" pitchFamily="34" charset="0"/>
            </a:endParaRPr>
          </a:p>
        </p:txBody>
      </p:sp>
      <p:sp>
        <p:nvSpPr>
          <p:cNvPr id="15369" name="Line 21"/>
          <p:cNvSpPr>
            <a:spLocks noChangeShapeType="1"/>
          </p:cNvSpPr>
          <p:nvPr/>
        </p:nvSpPr>
        <p:spPr bwMode="auto">
          <a:xfrm>
            <a:off x="4495800" y="2819400"/>
            <a:ext cx="4419600" cy="0"/>
          </a:xfrm>
          <a:prstGeom prst="line">
            <a:avLst/>
          </a:prstGeom>
          <a:noFill/>
          <a:ln w="9525">
            <a:solidFill>
              <a:schemeClr val="tx1"/>
            </a:solidFill>
            <a:round/>
            <a:headEnd/>
            <a:tailEnd/>
          </a:ln>
        </p:spPr>
        <p:txBody>
          <a:bodyPr/>
          <a:lstStyle/>
          <a:p>
            <a:endParaRPr lang="en-US"/>
          </a:p>
        </p:txBody>
      </p:sp>
      <p:sp>
        <p:nvSpPr>
          <p:cNvPr id="15370" name="Rectangle 28"/>
          <p:cNvSpPr>
            <a:spLocks noChangeArrowheads="1"/>
          </p:cNvSpPr>
          <p:nvPr/>
        </p:nvSpPr>
        <p:spPr bwMode="auto">
          <a:xfrm>
            <a:off x="0" y="0"/>
            <a:ext cx="9144000" cy="76200"/>
          </a:xfrm>
          <a:prstGeom prst="rect">
            <a:avLst/>
          </a:prstGeom>
          <a:solidFill>
            <a:srgbClr val="003366"/>
          </a:solidFill>
          <a:ln w="9525">
            <a:noFill/>
            <a:miter lim="800000"/>
            <a:headEnd/>
            <a:tailEnd/>
          </a:ln>
        </p:spPr>
        <p:txBody>
          <a:bodyPr wrap="none" anchor="ctr"/>
          <a:lstStyle/>
          <a:p>
            <a:pPr algn="r" rtl="1"/>
            <a:endParaRPr lang="en-US"/>
          </a:p>
        </p:txBody>
      </p:sp>
      <p:grpSp>
        <p:nvGrpSpPr>
          <p:cNvPr id="15371" name="Group 34"/>
          <p:cNvGrpSpPr>
            <a:grpSpLocks/>
          </p:cNvGrpSpPr>
          <p:nvPr/>
        </p:nvGrpSpPr>
        <p:grpSpPr bwMode="auto">
          <a:xfrm>
            <a:off x="0" y="0"/>
            <a:ext cx="9144000" cy="6858000"/>
            <a:chOff x="0" y="0"/>
            <a:chExt cx="5760" cy="4320"/>
          </a:xfrm>
        </p:grpSpPr>
        <p:sp>
          <p:nvSpPr>
            <p:cNvPr id="15374" name="Rectangle 30"/>
            <p:cNvSpPr>
              <a:spLocks noChangeArrowheads="1"/>
            </p:cNvSpPr>
            <p:nvPr/>
          </p:nvSpPr>
          <p:spPr bwMode="auto">
            <a:xfrm>
              <a:off x="0" y="0"/>
              <a:ext cx="5760" cy="96"/>
            </a:xfrm>
            <a:prstGeom prst="rect">
              <a:avLst/>
            </a:prstGeom>
            <a:solidFill>
              <a:srgbClr val="003366"/>
            </a:solidFill>
            <a:ln w="9525">
              <a:noFill/>
              <a:miter lim="800000"/>
              <a:headEnd/>
              <a:tailEnd/>
            </a:ln>
          </p:spPr>
          <p:txBody>
            <a:bodyPr wrap="none" anchor="ctr"/>
            <a:lstStyle/>
            <a:p>
              <a:pPr algn="r" rtl="1"/>
              <a:endParaRPr lang="en-US"/>
            </a:p>
          </p:txBody>
        </p:sp>
        <p:sp>
          <p:nvSpPr>
            <p:cNvPr id="15375" name="Rectangle 31"/>
            <p:cNvSpPr>
              <a:spLocks noChangeArrowheads="1"/>
            </p:cNvSpPr>
            <p:nvPr/>
          </p:nvSpPr>
          <p:spPr bwMode="auto">
            <a:xfrm>
              <a:off x="5664" y="0"/>
              <a:ext cx="96" cy="4320"/>
            </a:xfrm>
            <a:prstGeom prst="rect">
              <a:avLst/>
            </a:prstGeom>
            <a:solidFill>
              <a:srgbClr val="003366"/>
            </a:solidFill>
            <a:ln w="9525">
              <a:noFill/>
              <a:miter lim="800000"/>
              <a:headEnd/>
              <a:tailEnd/>
            </a:ln>
          </p:spPr>
          <p:txBody>
            <a:bodyPr wrap="none" anchor="ctr"/>
            <a:lstStyle/>
            <a:p>
              <a:pPr algn="r" rtl="1"/>
              <a:endParaRPr lang="en-US"/>
            </a:p>
          </p:txBody>
        </p:sp>
        <p:sp>
          <p:nvSpPr>
            <p:cNvPr id="15376" name="Rectangle 32"/>
            <p:cNvSpPr>
              <a:spLocks noChangeArrowheads="1"/>
            </p:cNvSpPr>
            <p:nvPr/>
          </p:nvSpPr>
          <p:spPr bwMode="auto">
            <a:xfrm>
              <a:off x="0" y="0"/>
              <a:ext cx="96" cy="4320"/>
            </a:xfrm>
            <a:prstGeom prst="rect">
              <a:avLst/>
            </a:prstGeom>
            <a:solidFill>
              <a:srgbClr val="003366"/>
            </a:solidFill>
            <a:ln w="9525">
              <a:noFill/>
              <a:miter lim="800000"/>
              <a:headEnd/>
              <a:tailEnd/>
            </a:ln>
          </p:spPr>
          <p:txBody>
            <a:bodyPr wrap="none" anchor="ctr"/>
            <a:lstStyle/>
            <a:p>
              <a:pPr algn="r" rtl="1"/>
              <a:endParaRPr lang="en-US"/>
            </a:p>
          </p:txBody>
        </p:sp>
        <p:sp>
          <p:nvSpPr>
            <p:cNvPr id="15377" name="Rectangle 33"/>
            <p:cNvSpPr>
              <a:spLocks noChangeArrowheads="1"/>
            </p:cNvSpPr>
            <p:nvPr/>
          </p:nvSpPr>
          <p:spPr bwMode="auto">
            <a:xfrm>
              <a:off x="0" y="4224"/>
              <a:ext cx="5760" cy="96"/>
            </a:xfrm>
            <a:prstGeom prst="rect">
              <a:avLst/>
            </a:prstGeom>
            <a:solidFill>
              <a:srgbClr val="003366"/>
            </a:solidFill>
            <a:ln w="9525">
              <a:noFill/>
              <a:miter lim="800000"/>
              <a:headEnd/>
              <a:tailEnd/>
            </a:ln>
          </p:spPr>
          <p:txBody>
            <a:bodyPr wrap="none" anchor="ctr"/>
            <a:lstStyle/>
            <a:p>
              <a:pPr algn="r" rtl="1"/>
              <a:endParaRPr lang="en-US"/>
            </a:p>
          </p:txBody>
        </p:sp>
      </p:grpSp>
      <p:sp>
        <p:nvSpPr>
          <p:cNvPr id="15372" name="Text Box 18"/>
          <p:cNvSpPr txBox="1">
            <a:spLocks noChangeArrowheads="1"/>
          </p:cNvSpPr>
          <p:nvPr/>
        </p:nvSpPr>
        <p:spPr bwMode="auto">
          <a:xfrm>
            <a:off x="4876800" y="3124200"/>
            <a:ext cx="3657600" cy="366713"/>
          </a:xfrm>
          <a:prstGeom prst="rect">
            <a:avLst/>
          </a:prstGeom>
          <a:noFill/>
          <a:ln w="9525">
            <a:noFill/>
            <a:miter lim="800000"/>
            <a:headEnd/>
            <a:tailEnd/>
          </a:ln>
        </p:spPr>
        <p:txBody>
          <a:bodyPr>
            <a:spAutoFit/>
          </a:bodyPr>
          <a:lstStyle/>
          <a:p>
            <a:pPr>
              <a:spcBef>
                <a:spcPct val="50000"/>
              </a:spcBef>
            </a:pPr>
            <a:endParaRPr lang="en-US"/>
          </a:p>
        </p:txBody>
      </p:sp>
      <p:sp>
        <p:nvSpPr>
          <p:cNvPr id="15373" name="Text Box 19"/>
          <p:cNvSpPr txBox="1">
            <a:spLocks noChangeArrowheads="1"/>
          </p:cNvSpPr>
          <p:nvPr/>
        </p:nvSpPr>
        <p:spPr bwMode="auto">
          <a:xfrm>
            <a:off x="5452698" y="2895600"/>
            <a:ext cx="2801087" cy="1200329"/>
          </a:xfrm>
          <a:prstGeom prst="rect">
            <a:avLst/>
          </a:prstGeom>
          <a:noFill/>
          <a:ln w="9525">
            <a:noFill/>
            <a:miter lim="800000"/>
            <a:headEnd/>
            <a:tailEnd/>
          </a:ln>
        </p:spPr>
        <p:txBody>
          <a:bodyPr wrap="none">
            <a:spAutoFit/>
          </a:bodyPr>
          <a:lstStyle/>
          <a:p>
            <a:pPr algn="ctr"/>
            <a:r>
              <a:rPr lang="en-US" b="1" dirty="0" smtClean="0">
                <a:solidFill>
                  <a:srgbClr val="003366"/>
                </a:solidFill>
                <a:latin typeface="Calibri" pitchFamily="34" charset="0"/>
              </a:rPr>
              <a:t>Syed Ahmed Zafar</a:t>
            </a:r>
          </a:p>
          <a:p>
            <a:pPr algn="ctr"/>
            <a:r>
              <a:rPr lang="en-US" b="1" dirty="0" smtClean="0">
                <a:solidFill>
                  <a:srgbClr val="003366"/>
                </a:solidFill>
                <a:latin typeface="Calibri" pitchFamily="34" charset="0"/>
              </a:rPr>
              <a:t>Territory Account Manager </a:t>
            </a:r>
          </a:p>
          <a:p>
            <a:pPr algn="ctr"/>
            <a:r>
              <a:rPr lang="en-US" b="1" dirty="0" smtClean="0">
                <a:solidFill>
                  <a:srgbClr val="003366"/>
                </a:solidFill>
                <a:latin typeface="Calibri" pitchFamily="34" charset="0"/>
              </a:rPr>
              <a:t>Sales</a:t>
            </a:r>
          </a:p>
          <a:p>
            <a:pPr algn="ctr"/>
            <a:r>
              <a:rPr lang="en-US" b="1" dirty="0" smtClean="0">
                <a:solidFill>
                  <a:srgbClr val="003366"/>
                </a:solidFill>
                <a:latin typeface="Calibri" pitchFamily="34" charset="0"/>
              </a:rPr>
              <a:t>Path </a:t>
            </a:r>
            <a:r>
              <a:rPr lang="en-US" b="1" dirty="0">
                <a:solidFill>
                  <a:srgbClr val="003366"/>
                </a:solidFill>
                <a:latin typeface="Calibri" pitchFamily="34" charset="0"/>
              </a:rPr>
              <a:t>Solutions</a:t>
            </a:r>
          </a:p>
        </p:txBody>
      </p:sp>
      <p:sp>
        <p:nvSpPr>
          <p:cNvPr id="19" name="Rectangle 10"/>
          <p:cNvSpPr>
            <a:spLocks noChangeArrowheads="1"/>
          </p:cNvSpPr>
          <p:nvPr/>
        </p:nvSpPr>
        <p:spPr bwMode="auto">
          <a:xfrm>
            <a:off x="4800600" y="381000"/>
            <a:ext cx="4038600" cy="1200329"/>
          </a:xfrm>
          <a:prstGeom prst="rect">
            <a:avLst/>
          </a:prstGeom>
          <a:noFill/>
          <a:ln w="9525">
            <a:noFill/>
            <a:miter lim="800000"/>
            <a:headEnd/>
            <a:tailEnd/>
          </a:ln>
        </p:spPr>
        <p:txBody>
          <a:bodyPr wrap="square">
            <a:spAutoFit/>
          </a:bodyPr>
          <a:lstStyle/>
          <a:p>
            <a:pPr algn="ctr"/>
            <a:r>
              <a:rPr lang="en-US" sz="2400" b="1" dirty="0" smtClean="0">
                <a:solidFill>
                  <a:srgbClr val="003366"/>
                </a:solidFill>
                <a:latin typeface="Calibri" pitchFamily="34" charset="0"/>
              </a:rPr>
              <a:t>IT Solutions for the Islamic Microfinance Industry</a:t>
            </a:r>
            <a:endParaRPr lang="en-US" sz="2400" b="1" dirty="0">
              <a:solidFill>
                <a:srgbClr val="003366"/>
              </a:solidFill>
              <a:latin typeface="Calibri" pitchFamily="34" charset="0"/>
            </a:endParaRPr>
          </a:p>
          <a:p>
            <a:endParaRPr lang="en-US" sz="2400" b="1" dirty="0">
              <a:solidFill>
                <a:srgbClr val="FF0000"/>
              </a:solidFill>
              <a:latin typeface="Calibri" pitchFamily="34" charset="0"/>
            </a:endParaRPr>
          </a:p>
        </p:txBody>
      </p:sp>
    </p:spTree>
    <p:custDataLst>
      <p:tags r:id="rId1"/>
    </p:custDataLst>
  </p:cSld>
  <p:clrMapOvr>
    <a:masterClrMapping/>
  </p:clrMapOvr>
  <p:transition advClick="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Products and Services</a:t>
            </a:r>
            <a:endParaRPr lang="en-US" dirty="0"/>
          </a:p>
        </p:txBody>
      </p:sp>
      <p:sp>
        <p:nvSpPr>
          <p:cNvPr id="3" name="Rectangle 2051"/>
          <p:cNvSpPr>
            <a:spLocks noChangeArrowheads="1"/>
          </p:cNvSpPr>
          <p:nvPr/>
        </p:nvSpPr>
        <p:spPr bwMode="auto">
          <a:xfrm>
            <a:off x="0" y="1371600"/>
            <a:ext cx="8686800" cy="3124200"/>
          </a:xfrm>
          <a:prstGeom prst="rect">
            <a:avLst/>
          </a:prstGeom>
          <a:noFill/>
          <a:ln w="9525">
            <a:noFill/>
            <a:miter lim="800000"/>
            <a:headEnd/>
            <a:tailEnd/>
          </a:ln>
        </p:spPr>
        <p:txBody>
          <a:bodyPr anchor="ctr"/>
          <a:lstStyle/>
          <a:p>
            <a:pPr marL="342900" indent="-342900">
              <a:lnSpc>
                <a:spcPct val="140000"/>
              </a:lnSpc>
              <a:spcBef>
                <a:spcPct val="20000"/>
              </a:spcBef>
              <a:buClr>
                <a:srgbClr val="333399"/>
              </a:buClr>
              <a:buSzPct val="55000"/>
              <a:buFont typeface="Wingdings" pitchFamily="2" charset="2"/>
              <a:buNone/>
            </a:pPr>
            <a:endParaRPr lang="en-US" sz="2000" b="1" dirty="0">
              <a:solidFill>
                <a:srgbClr val="003366"/>
              </a:solidFill>
              <a:latin typeface="Calibri" pitchFamily="34" charset="0"/>
            </a:endParaRPr>
          </a:p>
          <a:p>
            <a:pPr marL="742950" lvl="1" indent="-285750">
              <a:lnSpc>
                <a:spcPct val="120000"/>
              </a:lnSpc>
              <a:spcBef>
                <a:spcPct val="20000"/>
              </a:spcBef>
              <a:buClr>
                <a:srgbClr val="333399"/>
              </a:buClr>
              <a:buSzPct val="80000"/>
              <a:buFont typeface="Wingdings 3" pitchFamily="18" charset="2"/>
              <a:buBlip>
                <a:blip r:embed="rId2"/>
              </a:buBlip>
            </a:pPr>
            <a:r>
              <a:rPr lang="en-US" sz="2000" dirty="0">
                <a:solidFill>
                  <a:srgbClr val="003366"/>
                </a:solidFill>
                <a:latin typeface="Calibri" pitchFamily="34" charset="0"/>
              </a:rPr>
              <a:t>Project </a:t>
            </a:r>
            <a:r>
              <a:rPr lang="en-US" sz="2000" dirty="0" smtClean="0">
                <a:solidFill>
                  <a:srgbClr val="003366"/>
                </a:solidFill>
                <a:latin typeface="Calibri" pitchFamily="34" charset="0"/>
              </a:rPr>
              <a:t>Management</a:t>
            </a:r>
            <a:endParaRPr lang="en-US" sz="2000" dirty="0">
              <a:solidFill>
                <a:srgbClr val="003366"/>
              </a:solidFill>
              <a:latin typeface="Calibri" pitchFamily="34" charset="0"/>
            </a:endParaRPr>
          </a:p>
          <a:p>
            <a:pPr marL="742950" lvl="1" indent="-285750">
              <a:lnSpc>
                <a:spcPct val="120000"/>
              </a:lnSpc>
              <a:spcBef>
                <a:spcPct val="20000"/>
              </a:spcBef>
              <a:buClr>
                <a:srgbClr val="333399"/>
              </a:buClr>
              <a:buSzPct val="80000"/>
              <a:buFont typeface="Wingdings 3" pitchFamily="18" charset="2"/>
              <a:buBlip>
                <a:blip r:embed="rId2"/>
              </a:buBlip>
            </a:pPr>
            <a:r>
              <a:rPr lang="en-US" sz="2000" dirty="0">
                <a:solidFill>
                  <a:srgbClr val="003366"/>
                </a:solidFill>
                <a:latin typeface="Calibri" pitchFamily="34" charset="0"/>
              </a:rPr>
              <a:t>Business </a:t>
            </a:r>
            <a:r>
              <a:rPr lang="en-US" sz="2000" dirty="0" smtClean="0">
                <a:solidFill>
                  <a:srgbClr val="003366"/>
                </a:solidFill>
                <a:latin typeface="Calibri" pitchFamily="34" charset="0"/>
              </a:rPr>
              <a:t>&amp; Technology Consulting</a:t>
            </a:r>
            <a:endParaRPr lang="en-US" sz="2000" dirty="0">
              <a:solidFill>
                <a:srgbClr val="003366"/>
              </a:solidFill>
              <a:latin typeface="Calibri" pitchFamily="34" charset="0"/>
            </a:endParaRPr>
          </a:p>
          <a:p>
            <a:pPr marL="742950" lvl="1" indent="-285750">
              <a:lnSpc>
                <a:spcPct val="120000"/>
              </a:lnSpc>
              <a:spcBef>
                <a:spcPct val="20000"/>
              </a:spcBef>
              <a:buClr>
                <a:srgbClr val="333399"/>
              </a:buClr>
              <a:buSzPct val="80000"/>
              <a:buFont typeface="Wingdings 3" pitchFamily="18" charset="2"/>
              <a:buBlip>
                <a:blip r:embed="rId2"/>
              </a:buBlip>
            </a:pPr>
            <a:r>
              <a:rPr lang="en-US" sz="2000" dirty="0">
                <a:solidFill>
                  <a:srgbClr val="003366"/>
                </a:solidFill>
                <a:latin typeface="Calibri" pitchFamily="34" charset="0"/>
              </a:rPr>
              <a:t>Systems </a:t>
            </a:r>
            <a:r>
              <a:rPr lang="en-US" sz="2000" dirty="0" smtClean="0">
                <a:solidFill>
                  <a:srgbClr val="003366"/>
                </a:solidFill>
                <a:latin typeface="Calibri" pitchFamily="34" charset="0"/>
              </a:rPr>
              <a:t>Integration</a:t>
            </a:r>
            <a:endParaRPr lang="en-US" sz="2000" dirty="0">
              <a:solidFill>
                <a:srgbClr val="003366"/>
              </a:solidFill>
              <a:latin typeface="Calibri" pitchFamily="34" charset="0"/>
            </a:endParaRPr>
          </a:p>
          <a:p>
            <a:pPr marL="742950" lvl="1" indent="-285750">
              <a:lnSpc>
                <a:spcPct val="120000"/>
              </a:lnSpc>
              <a:spcBef>
                <a:spcPct val="20000"/>
              </a:spcBef>
              <a:buClr>
                <a:srgbClr val="333399"/>
              </a:buClr>
              <a:buSzPct val="80000"/>
              <a:buFont typeface="Wingdings 3" pitchFamily="18" charset="2"/>
              <a:buBlip>
                <a:blip r:embed="rId2"/>
              </a:buBlip>
            </a:pPr>
            <a:r>
              <a:rPr lang="en-US" sz="2000" dirty="0">
                <a:solidFill>
                  <a:srgbClr val="003366"/>
                </a:solidFill>
                <a:latin typeface="Calibri" pitchFamily="34" charset="0"/>
              </a:rPr>
              <a:t>Business </a:t>
            </a:r>
            <a:r>
              <a:rPr lang="en-US" sz="2000" dirty="0" smtClean="0">
                <a:solidFill>
                  <a:srgbClr val="003366"/>
                </a:solidFill>
                <a:latin typeface="Calibri" pitchFamily="34" charset="0"/>
              </a:rPr>
              <a:t>Continuity Planning </a:t>
            </a:r>
          </a:p>
          <a:p>
            <a:pPr marL="742950" lvl="1" indent="-285750">
              <a:lnSpc>
                <a:spcPct val="120000"/>
              </a:lnSpc>
              <a:spcBef>
                <a:spcPct val="20000"/>
              </a:spcBef>
              <a:buClr>
                <a:srgbClr val="333399"/>
              </a:buClr>
              <a:buSzPct val="80000"/>
              <a:buFont typeface="Wingdings 3" pitchFamily="18" charset="2"/>
              <a:buBlip>
                <a:blip r:embed="rId2"/>
              </a:buBlip>
            </a:pPr>
            <a:r>
              <a:rPr lang="en-US" sz="2000" dirty="0" smtClean="0">
                <a:solidFill>
                  <a:srgbClr val="003366"/>
                </a:solidFill>
                <a:latin typeface="Calibri" pitchFamily="34" charset="0"/>
              </a:rPr>
              <a:t>Customization (</a:t>
            </a:r>
            <a:r>
              <a:rPr lang="en-US" sz="2000" dirty="0">
                <a:solidFill>
                  <a:srgbClr val="003366"/>
                </a:solidFill>
                <a:latin typeface="Calibri" pitchFamily="34" charset="0"/>
              </a:rPr>
              <a:t>Plan matching with the solution)</a:t>
            </a:r>
          </a:p>
          <a:p>
            <a:pPr marL="742950" lvl="1" indent="-285750">
              <a:lnSpc>
                <a:spcPct val="120000"/>
              </a:lnSpc>
              <a:spcBef>
                <a:spcPct val="20000"/>
              </a:spcBef>
              <a:buClr>
                <a:srgbClr val="333399"/>
              </a:buClr>
              <a:buSzPct val="80000"/>
              <a:buFont typeface="Wingdings 3" pitchFamily="18" charset="2"/>
              <a:buBlip>
                <a:blip r:embed="rId2"/>
              </a:buBlip>
            </a:pPr>
            <a:r>
              <a:rPr lang="en-US" sz="2000" dirty="0" smtClean="0">
                <a:solidFill>
                  <a:srgbClr val="003366"/>
                </a:solidFill>
                <a:latin typeface="Calibri" pitchFamily="34" charset="0"/>
              </a:rPr>
              <a:t>On-going Maintenance </a:t>
            </a:r>
            <a:r>
              <a:rPr lang="en-US" sz="2000" dirty="0">
                <a:solidFill>
                  <a:srgbClr val="003366"/>
                </a:solidFill>
                <a:latin typeface="Calibri" pitchFamily="34" charset="0"/>
              </a:rPr>
              <a:t>and </a:t>
            </a:r>
            <a:r>
              <a:rPr lang="en-US" sz="2000" dirty="0" smtClean="0">
                <a:solidFill>
                  <a:srgbClr val="003366"/>
                </a:solidFill>
                <a:latin typeface="Calibri" pitchFamily="34" charset="0"/>
              </a:rPr>
              <a:t>First </a:t>
            </a:r>
            <a:r>
              <a:rPr lang="en-US" sz="2000" dirty="0">
                <a:solidFill>
                  <a:srgbClr val="003366"/>
                </a:solidFill>
                <a:latin typeface="Calibri" pitchFamily="34" charset="0"/>
              </a:rPr>
              <a:t>L</a:t>
            </a:r>
            <a:r>
              <a:rPr lang="en-US" sz="2000" dirty="0" smtClean="0">
                <a:solidFill>
                  <a:srgbClr val="003366"/>
                </a:solidFill>
                <a:latin typeface="Calibri" pitchFamily="34" charset="0"/>
              </a:rPr>
              <a:t>ine </a:t>
            </a:r>
            <a:r>
              <a:rPr lang="en-US" sz="2000" dirty="0">
                <a:solidFill>
                  <a:srgbClr val="003366"/>
                </a:solidFill>
                <a:latin typeface="Calibri" pitchFamily="34" charset="0"/>
              </a:rPr>
              <a:t>of </a:t>
            </a:r>
            <a:r>
              <a:rPr lang="en-US" sz="2000" dirty="0" smtClean="0">
                <a:solidFill>
                  <a:srgbClr val="003366"/>
                </a:solidFill>
                <a:latin typeface="Calibri" pitchFamily="34" charset="0"/>
              </a:rPr>
              <a:t>Support</a:t>
            </a:r>
            <a:endParaRPr lang="en-US" sz="2000" dirty="0">
              <a:solidFill>
                <a:srgbClr val="003366"/>
              </a:solidFill>
              <a:latin typeface="Calibri" pitchFamily="34" charset="0"/>
            </a:endParaRPr>
          </a:p>
          <a:p>
            <a:pPr marL="742950" lvl="1" indent="-285750">
              <a:spcBef>
                <a:spcPct val="20000"/>
              </a:spcBef>
              <a:buClr>
                <a:srgbClr val="333399"/>
              </a:buClr>
              <a:buSzPct val="80000"/>
              <a:buFont typeface="Wingdings 3" pitchFamily="18" charset="2"/>
              <a:buChar char="}"/>
            </a:pPr>
            <a:endParaRPr lang="en-US" sz="2000" dirty="0">
              <a:solidFill>
                <a:srgbClr val="003366"/>
              </a:solidFill>
              <a:latin typeface="Calibri" pitchFamily="34" charset="0"/>
            </a:endParaRPr>
          </a:p>
        </p:txBody>
      </p:sp>
      <p:sp>
        <p:nvSpPr>
          <p:cNvPr id="4" name="Text Box 4"/>
          <p:cNvSpPr txBox="1">
            <a:spLocks noChangeArrowheads="1"/>
          </p:cNvSpPr>
          <p:nvPr/>
        </p:nvSpPr>
        <p:spPr bwMode="auto">
          <a:xfrm>
            <a:off x="457200" y="838200"/>
            <a:ext cx="8305800" cy="38417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ctr">
              <a:spcBef>
                <a:spcPct val="50000"/>
              </a:spcBef>
              <a:defRPr/>
            </a:pPr>
            <a:r>
              <a:rPr lang="en-US" sz="1900" b="1" dirty="0">
                <a:solidFill>
                  <a:srgbClr val="003366"/>
                </a:solidFill>
                <a:latin typeface="Calibri" pitchFamily="34" charset="0"/>
              </a:rPr>
              <a:t>Our Services </a:t>
            </a:r>
            <a:r>
              <a:rPr lang="en-US" sz="1900" b="1" dirty="0" smtClean="0">
                <a:solidFill>
                  <a:srgbClr val="003366"/>
                </a:solidFill>
                <a:latin typeface="Calibri" pitchFamily="34" charset="0"/>
              </a:rPr>
              <a:t>include</a:t>
            </a:r>
            <a:endParaRPr lang="en-US" sz="1900" b="1" dirty="0">
              <a:solidFill>
                <a:srgbClr val="003366"/>
              </a:solidFill>
              <a:latin typeface="Calibri" pitchFamily="34" charset="0"/>
            </a:endParaRPr>
          </a:p>
        </p:txBody>
      </p:sp>
      <p:sp>
        <p:nvSpPr>
          <p:cNvPr id="5" name="Text Box 4"/>
          <p:cNvSpPr txBox="1">
            <a:spLocks noChangeArrowheads="1"/>
          </p:cNvSpPr>
          <p:nvPr/>
        </p:nvSpPr>
        <p:spPr bwMode="auto">
          <a:xfrm>
            <a:off x="457200" y="4724400"/>
            <a:ext cx="8305800" cy="39052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ctr">
              <a:spcBef>
                <a:spcPct val="50000"/>
              </a:spcBef>
              <a:defRPr/>
            </a:pPr>
            <a:r>
              <a:rPr lang="en-US" sz="1900" b="1" dirty="0">
                <a:solidFill>
                  <a:srgbClr val="003366"/>
                </a:solidFill>
                <a:latin typeface="Calibri" pitchFamily="34" charset="0"/>
                <a:cs typeface="Arial" charset="0"/>
              </a:rPr>
              <a:t>Our Products </a:t>
            </a:r>
            <a:r>
              <a:rPr lang="en-US" sz="1900" b="1" dirty="0" smtClean="0">
                <a:solidFill>
                  <a:srgbClr val="003366"/>
                </a:solidFill>
                <a:latin typeface="Calibri" pitchFamily="34" charset="0"/>
                <a:cs typeface="Arial" charset="0"/>
              </a:rPr>
              <a:t>include</a:t>
            </a:r>
            <a:endParaRPr lang="en-US" sz="1900" b="1" dirty="0">
              <a:solidFill>
                <a:srgbClr val="003366"/>
              </a:solidFill>
              <a:latin typeface="Calibri" pitchFamily="34" charset="0"/>
              <a:cs typeface="Arial" charset="0"/>
            </a:endParaRPr>
          </a:p>
        </p:txBody>
      </p:sp>
      <p:sp>
        <p:nvSpPr>
          <p:cNvPr id="6" name="Rectangle 2051"/>
          <p:cNvSpPr>
            <a:spLocks noChangeArrowheads="1"/>
          </p:cNvSpPr>
          <p:nvPr/>
        </p:nvSpPr>
        <p:spPr bwMode="auto">
          <a:xfrm>
            <a:off x="-76200" y="4953000"/>
            <a:ext cx="8686800" cy="1676400"/>
          </a:xfrm>
          <a:prstGeom prst="rect">
            <a:avLst/>
          </a:prstGeom>
          <a:noFill/>
          <a:ln w="9525">
            <a:noFill/>
            <a:miter lim="800000"/>
            <a:headEnd/>
            <a:tailEnd/>
          </a:ln>
        </p:spPr>
        <p:txBody>
          <a:bodyPr anchor="ctr"/>
          <a:lstStyle/>
          <a:p>
            <a:pPr marL="742950" lvl="1" indent="-285750">
              <a:spcBef>
                <a:spcPct val="20000"/>
              </a:spcBef>
              <a:buClr>
                <a:srgbClr val="333399"/>
              </a:buClr>
              <a:buSzPct val="80000"/>
              <a:buFont typeface="Wingdings 3" pitchFamily="18" charset="2"/>
              <a:buBlip>
                <a:blip r:embed="rId2"/>
              </a:buBlip>
            </a:pPr>
            <a:r>
              <a:rPr lang="en-US" sz="2000" dirty="0">
                <a:solidFill>
                  <a:srgbClr val="003366"/>
                </a:solidFill>
                <a:latin typeface="Calibri" pitchFamily="34" charset="0"/>
              </a:rPr>
              <a:t>Islamic Core Banking Solution - </a:t>
            </a:r>
            <a:r>
              <a:rPr lang="en-US" sz="2000" b="1" i="1" dirty="0">
                <a:solidFill>
                  <a:srgbClr val="003366"/>
                </a:solidFill>
                <a:latin typeface="Calibri" pitchFamily="34" charset="0"/>
              </a:rPr>
              <a:t>i</a:t>
            </a:r>
            <a:r>
              <a:rPr lang="en-US" sz="2000" b="1" dirty="0">
                <a:solidFill>
                  <a:srgbClr val="003366"/>
                </a:solidFill>
                <a:latin typeface="Calibri" pitchFamily="34" charset="0"/>
              </a:rPr>
              <a:t>MAL </a:t>
            </a:r>
          </a:p>
          <a:p>
            <a:pPr marL="742950" lvl="1" indent="-285750">
              <a:spcBef>
                <a:spcPct val="20000"/>
              </a:spcBef>
              <a:buClr>
                <a:srgbClr val="333399"/>
              </a:buClr>
              <a:buSzPct val="80000"/>
              <a:buFont typeface="Wingdings 3" pitchFamily="18" charset="2"/>
              <a:buBlip>
                <a:blip r:embed="rId2"/>
              </a:buBlip>
            </a:pPr>
            <a:r>
              <a:rPr lang="en-US" sz="2000" dirty="0">
                <a:solidFill>
                  <a:srgbClr val="003366"/>
                </a:solidFill>
                <a:latin typeface="Calibri" pitchFamily="34" charset="0"/>
              </a:rPr>
              <a:t>Islamic Window Solution - </a:t>
            </a:r>
            <a:r>
              <a:rPr lang="en-US" sz="2000" b="1" i="1" dirty="0">
                <a:solidFill>
                  <a:srgbClr val="003366"/>
                </a:solidFill>
                <a:latin typeface="Calibri" pitchFamily="34" charset="0"/>
              </a:rPr>
              <a:t>i</a:t>
            </a:r>
            <a:r>
              <a:rPr lang="en-US" sz="2000" b="1" dirty="0">
                <a:solidFill>
                  <a:srgbClr val="003366"/>
                </a:solidFill>
                <a:latin typeface="Calibri" pitchFamily="34" charset="0"/>
              </a:rPr>
              <a:t>WINDOW</a:t>
            </a:r>
            <a:r>
              <a:rPr lang="en-US" sz="2000" dirty="0">
                <a:solidFill>
                  <a:srgbClr val="003366"/>
                </a:solidFill>
                <a:latin typeface="Calibri" pitchFamily="34" charset="0"/>
              </a:rPr>
              <a:t> </a:t>
            </a:r>
          </a:p>
          <a:p>
            <a:pPr marL="742950" lvl="1" indent="-285750">
              <a:spcBef>
                <a:spcPct val="20000"/>
              </a:spcBef>
              <a:buClr>
                <a:srgbClr val="333399"/>
              </a:buClr>
              <a:buSzPct val="80000"/>
              <a:buFont typeface="Wingdings 3" pitchFamily="18" charset="2"/>
              <a:buBlip>
                <a:blip r:embed="rId2"/>
              </a:buBlip>
            </a:pPr>
            <a:r>
              <a:rPr lang="en-US" sz="2000" dirty="0">
                <a:solidFill>
                  <a:srgbClr val="003366"/>
                </a:solidFill>
                <a:latin typeface="Calibri" pitchFamily="34" charset="0"/>
              </a:rPr>
              <a:t>Financial </a:t>
            </a:r>
            <a:r>
              <a:rPr lang="en-US" sz="2000" dirty="0" smtClean="0">
                <a:solidFill>
                  <a:srgbClr val="003366"/>
                </a:solidFill>
                <a:latin typeface="Calibri" pitchFamily="34" charset="0"/>
              </a:rPr>
              <a:t>and Investment Solution for Microfinance -</a:t>
            </a:r>
            <a:r>
              <a:rPr lang="en-US" sz="2000" b="1" dirty="0" smtClean="0">
                <a:solidFill>
                  <a:srgbClr val="003366"/>
                </a:solidFill>
                <a:latin typeface="Calibri" pitchFamily="34" charset="0"/>
              </a:rPr>
              <a:t> </a:t>
            </a:r>
            <a:r>
              <a:rPr lang="en-US" sz="2000" b="1" i="1" dirty="0">
                <a:solidFill>
                  <a:srgbClr val="003366"/>
                </a:solidFill>
                <a:latin typeface="Calibri" pitchFamily="34" charset="0"/>
              </a:rPr>
              <a:t>i</a:t>
            </a:r>
            <a:r>
              <a:rPr lang="en-US" sz="2000" b="1" dirty="0">
                <a:solidFill>
                  <a:srgbClr val="003366"/>
                </a:solidFill>
                <a:latin typeface="Calibri" pitchFamily="34" charset="0"/>
              </a:rPr>
              <a:t>SHRAQ</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Certifications &amp; Compliance</a:t>
            </a:r>
            <a:endParaRPr lang="en-US" dirty="0"/>
          </a:p>
        </p:txBody>
      </p:sp>
      <p:sp>
        <p:nvSpPr>
          <p:cNvPr id="7" name="object 5"/>
          <p:cNvSpPr/>
          <p:nvPr/>
        </p:nvSpPr>
        <p:spPr>
          <a:xfrm>
            <a:off x="424665" y="1472116"/>
            <a:ext cx="125345" cy="128084"/>
          </a:xfrm>
          <a:prstGeom prst="rect">
            <a:avLst/>
          </a:prstGeom>
          <a:blipFill>
            <a:blip r:embed="rId2" cstate="print"/>
            <a:stretch>
              <a:fillRect/>
            </a:stretch>
          </a:blipFill>
        </p:spPr>
        <p:txBody>
          <a:bodyPr wrap="square" lIns="0" tIns="0" rIns="0" bIns="0" rtlCol="0">
            <a:noAutofit/>
          </a:bodyPr>
          <a:lstStyle/>
          <a:p>
            <a:endParaRPr/>
          </a:p>
        </p:txBody>
      </p:sp>
      <p:sp>
        <p:nvSpPr>
          <p:cNvPr id="9" name="object 7"/>
          <p:cNvSpPr/>
          <p:nvPr/>
        </p:nvSpPr>
        <p:spPr>
          <a:xfrm>
            <a:off x="424665" y="2347912"/>
            <a:ext cx="125345" cy="128084"/>
          </a:xfrm>
          <a:prstGeom prst="rect">
            <a:avLst/>
          </a:prstGeom>
          <a:blipFill>
            <a:blip r:embed="rId2" cstate="print"/>
            <a:stretch>
              <a:fillRect/>
            </a:stretch>
          </a:blipFill>
        </p:spPr>
        <p:txBody>
          <a:bodyPr wrap="square" lIns="0" tIns="0" rIns="0" bIns="0" rtlCol="0">
            <a:noAutofit/>
          </a:bodyPr>
          <a:lstStyle/>
          <a:p>
            <a:endParaRPr/>
          </a:p>
        </p:txBody>
      </p:sp>
      <p:sp>
        <p:nvSpPr>
          <p:cNvPr id="11" name="object 9"/>
          <p:cNvSpPr/>
          <p:nvPr/>
        </p:nvSpPr>
        <p:spPr>
          <a:xfrm>
            <a:off x="424665" y="3276600"/>
            <a:ext cx="125345" cy="128084"/>
          </a:xfrm>
          <a:prstGeom prst="rect">
            <a:avLst/>
          </a:prstGeom>
          <a:blipFill>
            <a:blip r:embed="rId2" cstate="print"/>
            <a:stretch>
              <a:fillRect/>
            </a:stretch>
          </a:blipFill>
        </p:spPr>
        <p:txBody>
          <a:bodyPr wrap="square" lIns="0" tIns="0" rIns="0" bIns="0" rtlCol="0">
            <a:noAutofit/>
          </a:bodyPr>
          <a:lstStyle/>
          <a:p>
            <a:endParaRPr/>
          </a:p>
        </p:txBody>
      </p:sp>
      <p:sp>
        <p:nvSpPr>
          <p:cNvPr id="12" name="object 10"/>
          <p:cNvSpPr/>
          <p:nvPr/>
        </p:nvSpPr>
        <p:spPr>
          <a:xfrm>
            <a:off x="424665" y="4172452"/>
            <a:ext cx="125345" cy="128084"/>
          </a:xfrm>
          <a:prstGeom prst="rect">
            <a:avLst/>
          </a:prstGeom>
          <a:blipFill>
            <a:blip r:embed="rId2" cstate="print"/>
            <a:stretch>
              <a:fillRect/>
            </a:stretch>
          </a:blipFill>
        </p:spPr>
        <p:txBody>
          <a:bodyPr wrap="square" lIns="0" tIns="0" rIns="0" bIns="0" rtlCol="0">
            <a:noAutofit/>
          </a:bodyPr>
          <a:lstStyle/>
          <a:p>
            <a:endParaRPr/>
          </a:p>
        </p:txBody>
      </p:sp>
      <p:sp>
        <p:nvSpPr>
          <p:cNvPr id="13" name="object 11"/>
          <p:cNvSpPr/>
          <p:nvPr/>
        </p:nvSpPr>
        <p:spPr>
          <a:xfrm>
            <a:off x="424665" y="5105400"/>
            <a:ext cx="125345" cy="128084"/>
          </a:xfrm>
          <a:prstGeom prst="rect">
            <a:avLst/>
          </a:prstGeom>
          <a:blipFill>
            <a:blip r:embed="rId2" cstate="print"/>
            <a:stretch>
              <a:fillRect/>
            </a:stretch>
          </a:blipFill>
        </p:spPr>
        <p:txBody>
          <a:bodyPr wrap="square" lIns="0" tIns="0" rIns="0" bIns="0" rtlCol="0">
            <a:noAutofit/>
          </a:bodyPr>
          <a:lstStyle/>
          <a:p>
            <a:endParaRPr/>
          </a:p>
        </p:txBody>
      </p:sp>
      <p:sp>
        <p:nvSpPr>
          <p:cNvPr id="15" name="object 16"/>
          <p:cNvSpPr txBox="1"/>
          <p:nvPr/>
        </p:nvSpPr>
        <p:spPr>
          <a:xfrm>
            <a:off x="721474" y="973019"/>
            <a:ext cx="5984126" cy="3419011"/>
          </a:xfrm>
          <a:prstGeom prst="rect">
            <a:avLst/>
          </a:prstGeom>
        </p:spPr>
        <p:txBody>
          <a:bodyPr vert="horz" wrap="square" lIns="0" tIns="0" rIns="0" bIns="0" rtlCol="0">
            <a:noAutofit/>
          </a:bodyPr>
          <a:lstStyle/>
          <a:p>
            <a:pPr>
              <a:lnSpc>
                <a:spcPts val="899"/>
              </a:lnSpc>
            </a:pPr>
            <a:endParaRPr sz="2000" dirty="0">
              <a:solidFill>
                <a:srgbClr val="003366"/>
              </a:solidFill>
            </a:endParaRPr>
          </a:p>
          <a:p>
            <a:pPr>
              <a:lnSpc>
                <a:spcPts val="1079"/>
              </a:lnSpc>
              <a:spcBef>
                <a:spcPts val="59"/>
              </a:spcBef>
            </a:pPr>
            <a:endParaRPr sz="2000" dirty="0">
              <a:solidFill>
                <a:srgbClr val="003366"/>
              </a:solidFill>
            </a:endParaRPr>
          </a:p>
          <a:p>
            <a:pPr marL="11416" marR="11416">
              <a:lnSpc>
                <a:spcPct val="150000"/>
              </a:lnSpc>
            </a:pPr>
            <a:r>
              <a:rPr sz="2000" spc="-9" dirty="0">
                <a:solidFill>
                  <a:srgbClr val="003366"/>
                </a:solidFill>
                <a:latin typeface="Calibri"/>
                <a:cs typeface="Calibri"/>
              </a:rPr>
              <a:t>ISO</a:t>
            </a:r>
            <a:r>
              <a:rPr sz="2000" spc="-4" dirty="0">
                <a:solidFill>
                  <a:srgbClr val="003366"/>
                </a:solidFill>
                <a:latin typeface="Calibri"/>
                <a:cs typeface="Calibri"/>
              </a:rPr>
              <a:t> </a:t>
            </a:r>
            <a:r>
              <a:rPr sz="2000" spc="-9" dirty="0">
                <a:solidFill>
                  <a:srgbClr val="003366"/>
                </a:solidFill>
                <a:latin typeface="Calibri"/>
                <a:cs typeface="Calibri"/>
              </a:rPr>
              <a:t>27</a:t>
            </a:r>
            <a:r>
              <a:rPr sz="2000" spc="-4" dirty="0">
                <a:solidFill>
                  <a:srgbClr val="003366"/>
                </a:solidFill>
                <a:latin typeface="Calibri"/>
                <a:cs typeface="Calibri"/>
              </a:rPr>
              <a:t>0</a:t>
            </a:r>
            <a:r>
              <a:rPr sz="2000" spc="-9" dirty="0">
                <a:solidFill>
                  <a:srgbClr val="003366"/>
                </a:solidFill>
                <a:latin typeface="Calibri"/>
                <a:cs typeface="Calibri"/>
              </a:rPr>
              <a:t>01:2005 </a:t>
            </a:r>
            <a:r>
              <a:rPr sz="2000" spc="-9" dirty="0" smtClean="0">
                <a:solidFill>
                  <a:srgbClr val="003366"/>
                </a:solidFill>
                <a:latin typeface="Calibri"/>
                <a:cs typeface="Calibri"/>
              </a:rPr>
              <a:t>security</a:t>
            </a:r>
            <a:r>
              <a:rPr lang="en-US" sz="2000" spc="18" dirty="0" smtClean="0">
                <a:solidFill>
                  <a:srgbClr val="003366"/>
                </a:solidFill>
                <a:latin typeface="Calibri"/>
                <a:cs typeface="Calibri"/>
              </a:rPr>
              <a:t> </a:t>
            </a:r>
            <a:r>
              <a:rPr sz="2000" spc="-9" dirty="0" smtClean="0">
                <a:solidFill>
                  <a:srgbClr val="003366"/>
                </a:solidFill>
                <a:latin typeface="Calibri"/>
                <a:cs typeface="Calibri"/>
              </a:rPr>
              <a:t>certifi</a:t>
            </a:r>
            <a:r>
              <a:rPr sz="2000" spc="-18" dirty="0" smtClean="0">
                <a:solidFill>
                  <a:srgbClr val="003366"/>
                </a:solidFill>
                <a:latin typeface="Calibri"/>
                <a:cs typeface="Calibri"/>
              </a:rPr>
              <a:t>c</a:t>
            </a:r>
            <a:r>
              <a:rPr sz="2000" spc="-27" dirty="0" smtClean="0">
                <a:solidFill>
                  <a:srgbClr val="003366"/>
                </a:solidFill>
                <a:latin typeface="Calibri"/>
                <a:cs typeface="Calibri"/>
              </a:rPr>
              <a:t>a</a:t>
            </a:r>
            <a:r>
              <a:rPr sz="2000" spc="-4" dirty="0" smtClean="0">
                <a:solidFill>
                  <a:srgbClr val="003366"/>
                </a:solidFill>
                <a:latin typeface="Calibri"/>
                <a:cs typeface="Calibri"/>
              </a:rPr>
              <a:t>t</a:t>
            </a:r>
            <a:r>
              <a:rPr sz="2000" spc="-9" dirty="0" smtClean="0">
                <a:solidFill>
                  <a:srgbClr val="003366"/>
                </a:solidFill>
                <a:latin typeface="Calibri"/>
                <a:cs typeface="Calibri"/>
              </a:rPr>
              <a:t>ion(</a:t>
            </a:r>
            <a:r>
              <a:rPr sz="2000" dirty="0" smtClean="0">
                <a:solidFill>
                  <a:srgbClr val="003366"/>
                </a:solidFill>
                <a:latin typeface="Calibri"/>
                <a:cs typeface="Calibri"/>
              </a:rPr>
              <a:t>I</a:t>
            </a:r>
            <a:r>
              <a:rPr sz="2000" spc="-9" dirty="0" smtClean="0">
                <a:solidFill>
                  <a:srgbClr val="003366"/>
                </a:solidFill>
                <a:latin typeface="Calibri"/>
                <a:cs typeface="Calibri"/>
              </a:rPr>
              <a:t>S</a:t>
            </a:r>
            <a:r>
              <a:rPr sz="2000" spc="-13" dirty="0" smtClean="0">
                <a:solidFill>
                  <a:srgbClr val="003366"/>
                </a:solidFill>
                <a:latin typeface="Calibri"/>
                <a:cs typeface="Calibri"/>
              </a:rPr>
              <a:t>M</a:t>
            </a:r>
            <a:r>
              <a:rPr sz="2000" dirty="0" smtClean="0">
                <a:solidFill>
                  <a:srgbClr val="003366"/>
                </a:solidFill>
                <a:latin typeface="Calibri"/>
                <a:cs typeface="Calibri"/>
              </a:rPr>
              <a:t>S</a:t>
            </a:r>
            <a:r>
              <a:rPr sz="2000" spc="-9" dirty="0">
                <a:solidFill>
                  <a:srgbClr val="003366"/>
                </a:solidFill>
                <a:latin typeface="Calibri"/>
                <a:cs typeface="Calibri"/>
              </a:rPr>
              <a:t>) </a:t>
            </a:r>
            <a:endParaRPr lang="en-US" sz="2000" spc="-9" dirty="0" smtClean="0">
              <a:solidFill>
                <a:srgbClr val="003366"/>
              </a:solidFill>
              <a:latin typeface="Calibri"/>
              <a:cs typeface="Calibri"/>
            </a:endParaRPr>
          </a:p>
          <a:p>
            <a:pPr marL="11416" marR="11416">
              <a:lnSpc>
                <a:spcPct val="150000"/>
              </a:lnSpc>
            </a:pPr>
            <a:endParaRPr lang="en-US" sz="2000" spc="-9" dirty="0" smtClean="0">
              <a:solidFill>
                <a:srgbClr val="003366"/>
              </a:solidFill>
              <a:latin typeface="Calibri"/>
              <a:cs typeface="Calibri"/>
            </a:endParaRPr>
          </a:p>
          <a:p>
            <a:pPr marL="11416" marR="11416">
              <a:lnSpc>
                <a:spcPct val="150000"/>
              </a:lnSpc>
            </a:pPr>
            <a:r>
              <a:rPr sz="2000" spc="-9" dirty="0" smtClean="0">
                <a:solidFill>
                  <a:srgbClr val="003366"/>
                </a:solidFill>
                <a:latin typeface="Calibri"/>
                <a:cs typeface="Calibri"/>
              </a:rPr>
              <a:t>A</a:t>
            </a:r>
            <a:r>
              <a:rPr sz="2000" spc="-36" dirty="0" smtClean="0">
                <a:solidFill>
                  <a:srgbClr val="003366"/>
                </a:solidFill>
                <a:latin typeface="Calibri"/>
                <a:cs typeface="Calibri"/>
              </a:rPr>
              <a:t>A</a:t>
            </a:r>
            <a:r>
              <a:rPr sz="2000" spc="-9" dirty="0" smtClean="0">
                <a:solidFill>
                  <a:srgbClr val="003366"/>
                </a:solidFill>
                <a:latin typeface="Calibri"/>
                <a:cs typeface="Calibri"/>
              </a:rPr>
              <a:t>OIFI</a:t>
            </a:r>
            <a:r>
              <a:rPr sz="2000" spc="4" dirty="0" smtClean="0">
                <a:solidFill>
                  <a:srgbClr val="003366"/>
                </a:solidFill>
                <a:latin typeface="Calibri"/>
                <a:cs typeface="Calibri"/>
              </a:rPr>
              <a:t> </a:t>
            </a:r>
            <a:r>
              <a:rPr sz="2000" spc="-9" dirty="0">
                <a:solidFill>
                  <a:srgbClr val="003366"/>
                </a:solidFill>
                <a:latin typeface="Calibri"/>
                <a:cs typeface="Calibri"/>
              </a:rPr>
              <a:t>Certified</a:t>
            </a:r>
            <a:r>
              <a:rPr sz="2000" spc="22" dirty="0">
                <a:solidFill>
                  <a:srgbClr val="003366"/>
                </a:solidFill>
                <a:latin typeface="Calibri"/>
                <a:cs typeface="Calibri"/>
              </a:rPr>
              <a:t> </a:t>
            </a:r>
            <a:r>
              <a:rPr sz="2000" spc="-13" dirty="0">
                <a:solidFill>
                  <a:srgbClr val="003366"/>
                </a:solidFill>
                <a:latin typeface="Calibri"/>
                <a:cs typeface="Calibri"/>
              </a:rPr>
              <a:t>N</a:t>
            </a:r>
            <a:r>
              <a:rPr sz="2000" spc="-22" dirty="0">
                <a:solidFill>
                  <a:srgbClr val="003366"/>
                </a:solidFill>
                <a:latin typeface="Calibri"/>
                <a:cs typeface="Calibri"/>
              </a:rPr>
              <a:t>o</a:t>
            </a:r>
            <a:r>
              <a:rPr sz="2000" spc="-31" dirty="0">
                <a:solidFill>
                  <a:srgbClr val="003366"/>
                </a:solidFill>
                <a:latin typeface="Calibri"/>
                <a:cs typeface="Calibri"/>
              </a:rPr>
              <a:t>v</a:t>
            </a:r>
            <a:r>
              <a:rPr sz="2000" spc="-13" dirty="0">
                <a:solidFill>
                  <a:srgbClr val="003366"/>
                </a:solidFill>
                <a:latin typeface="Calibri"/>
                <a:cs typeface="Calibri"/>
              </a:rPr>
              <a:t>ember</a:t>
            </a:r>
            <a:r>
              <a:rPr sz="2000" spc="9" dirty="0">
                <a:solidFill>
                  <a:srgbClr val="003366"/>
                </a:solidFill>
                <a:latin typeface="Calibri"/>
                <a:cs typeface="Calibri"/>
              </a:rPr>
              <a:t> </a:t>
            </a:r>
            <a:r>
              <a:rPr sz="2000" spc="-9" dirty="0" smtClean="0">
                <a:solidFill>
                  <a:srgbClr val="003366"/>
                </a:solidFill>
                <a:latin typeface="Calibri"/>
                <a:cs typeface="Calibri"/>
              </a:rPr>
              <a:t>2008</a:t>
            </a:r>
            <a:endParaRPr lang="en-US" sz="2000" spc="-9" dirty="0" smtClean="0">
              <a:solidFill>
                <a:srgbClr val="003366"/>
              </a:solidFill>
              <a:latin typeface="Calibri"/>
              <a:cs typeface="Calibri"/>
            </a:endParaRPr>
          </a:p>
          <a:p>
            <a:pPr marL="11416" marR="11416">
              <a:lnSpc>
                <a:spcPct val="150000"/>
              </a:lnSpc>
            </a:pPr>
            <a:endParaRPr lang="en-US" sz="2000" spc="-9" dirty="0" smtClean="0">
              <a:solidFill>
                <a:srgbClr val="003366"/>
              </a:solidFill>
              <a:latin typeface="Calibri"/>
              <a:cs typeface="Calibri"/>
            </a:endParaRPr>
          </a:p>
          <a:p>
            <a:pPr marL="11416" marR="11416">
              <a:lnSpc>
                <a:spcPct val="150000"/>
              </a:lnSpc>
            </a:pPr>
            <a:r>
              <a:rPr lang="en-US" sz="2000" spc="-9" dirty="0" smtClean="0">
                <a:solidFill>
                  <a:srgbClr val="003366"/>
                </a:solidFill>
                <a:latin typeface="Calibri"/>
                <a:cs typeface="Calibri"/>
              </a:rPr>
              <a:t>A</a:t>
            </a:r>
            <a:r>
              <a:rPr lang="en-US" sz="2000" spc="-36" dirty="0" smtClean="0">
                <a:solidFill>
                  <a:srgbClr val="003366"/>
                </a:solidFill>
                <a:latin typeface="Calibri"/>
                <a:cs typeface="Calibri"/>
              </a:rPr>
              <a:t>A</a:t>
            </a:r>
            <a:r>
              <a:rPr lang="en-US" sz="2000" spc="-9" dirty="0" smtClean="0">
                <a:solidFill>
                  <a:srgbClr val="003366"/>
                </a:solidFill>
                <a:latin typeface="Calibri"/>
                <a:cs typeface="Calibri"/>
              </a:rPr>
              <a:t>OIFI</a:t>
            </a:r>
            <a:r>
              <a:rPr lang="en-US" sz="2000" spc="4" dirty="0" smtClean="0">
                <a:solidFill>
                  <a:srgbClr val="003366"/>
                </a:solidFill>
                <a:latin typeface="Calibri"/>
                <a:cs typeface="Calibri"/>
              </a:rPr>
              <a:t> </a:t>
            </a:r>
            <a:r>
              <a:rPr lang="en-US" sz="2000" spc="-13" dirty="0">
                <a:solidFill>
                  <a:srgbClr val="003366"/>
                </a:solidFill>
                <a:latin typeface="Calibri"/>
                <a:cs typeface="Calibri"/>
              </a:rPr>
              <a:t>member</a:t>
            </a:r>
            <a:r>
              <a:rPr lang="en-US" sz="2000" spc="18" dirty="0">
                <a:solidFill>
                  <a:srgbClr val="003366"/>
                </a:solidFill>
                <a:latin typeface="Calibri"/>
                <a:cs typeface="Calibri"/>
              </a:rPr>
              <a:t> </a:t>
            </a:r>
            <a:r>
              <a:rPr lang="en-US" sz="2000" spc="-9" dirty="0">
                <a:solidFill>
                  <a:srgbClr val="003366"/>
                </a:solidFill>
                <a:latin typeface="Calibri"/>
                <a:cs typeface="Calibri"/>
              </a:rPr>
              <a:t>since</a:t>
            </a:r>
            <a:r>
              <a:rPr lang="en-US" sz="2000" spc="9" dirty="0">
                <a:solidFill>
                  <a:srgbClr val="003366"/>
                </a:solidFill>
                <a:latin typeface="Calibri"/>
                <a:cs typeface="Calibri"/>
              </a:rPr>
              <a:t> </a:t>
            </a:r>
            <a:r>
              <a:rPr lang="en-US" sz="2000" spc="-31" dirty="0">
                <a:solidFill>
                  <a:srgbClr val="003366"/>
                </a:solidFill>
                <a:latin typeface="Calibri"/>
                <a:cs typeface="Calibri"/>
              </a:rPr>
              <a:t>F</a:t>
            </a:r>
            <a:r>
              <a:rPr lang="en-US" sz="2000" spc="-9" dirty="0">
                <a:solidFill>
                  <a:srgbClr val="003366"/>
                </a:solidFill>
                <a:latin typeface="Calibri"/>
                <a:cs typeface="Calibri"/>
              </a:rPr>
              <a:t>ebrua</a:t>
            </a:r>
            <a:r>
              <a:rPr lang="en-US" sz="2000" dirty="0">
                <a:solidFill>
                  <a:srgbClr val="003366"/>
                </a:solidFill>
                <a:latin typeface="Calibri"/>
                <a:cs typeface="Calibri"/>
              </a:rPr>
              <a:t>r</a:t>
            </a:r>
            <a:r>
              <a:rPr lang="en-US" sz="2000" spc="-9" dirty="0">
                <a:solidFill>
                  <a:srgbClr val="003366"/>
                </a:solidFill>
                <a:latin typeface="Calibri"/>
                <a:cs typeface="Calibri"/>
              </a:rPr>
              <a:t>y</a:t>
            </a:r>
            <a:r>
              <a:rPr lang="en-US" sz="2000" spc="13" dirty="0">
                <a:solidFill>
                  <a:srgbClr val="003366"/>
                </a:solidFill>
                <a:latin typeface="Calibri"/>
                <a:cs typeface="Calibri"/>
              </a:rPr>
              <a:t> </a:t>
            </a:r>
            <a:r>
              <a:rPr lang="en-US" sz="2000" spc="-9" dirty="0" smtClean="0">
                <a:solidFill>
                  <a:srgbClr val="003366"/>
                </a:solidFill>
                <a:latin typeface="Calibri"/>
                <a:cs typeface="Calibri"/>
              </a:rPr>
              <a:t>2001</a:t>
            </a:r>
            <a:endParaRPr sz="2000" dirty="0" smtClean="0">
              <a:solidFill>
                <a:srgbClr val="003366"/>
              </a:solidFill>
              <a:latin typeface="Calibri"/>
              <a:cs typeface="Calibri"/>
            </a:endParaRPr>
          </a:p>
          <a:p>
            <a:pPr marL="11416" marR="138134">
              <a:lnSpc>
                <a:spcPct val="150000"/>
              </a:lnSpc>
            </a:pPr>
            <a:endParaRPr lang="en-US" sz="2000" spc="-13" dirty="0" smtClean="0">
              <a:solidFill>
                <a:srgbClr val="003366"/>
              </a:solidFill>
              <a:latin typeface="Calibri"/>
              <a:cs typeface="Calibri"/>
            </a:endParaRPr>
          </a:p>
          <a:p>
            <a:pPr marL="11416" marR="138134">
              <a:lnSpc>
                <a:spcPct val="150000"/>
              </a:lnSpc>
            </a:pPr>
            <a:r>
              <a:rPr sz="2000" spc="-13" dirty="0" smtClean="0">
                <a:solidFill>
                  <a:srgbClr val="003366"/>
                </a:solidFill>
                <a:latin typeface="Calibri"/>
                <a:cs typeface="Calibri"/>
              </a:rPr>
              <a:t>CMMI</a:t>
            </a:r>
            <a:r>
              <a:rPr sz="2000" spc="-9" dirty="0" smtClean="0">
                <a:solidFill>
                  <a:srgbClr val="003366"/>
                </a:solidFill>
                <a:latin typeface="Calibri"/>
                <a:cs typeface="Calibri"/>
              </a:rPr>
              <a:t> </a:t>
            </a:r>
            <a:r>
              <a:rPr sz="2000" spc="-9" dirty="0">
                <a:solidFill>
                  <a:srgbClr val="003366"/>
                </a:solidFill>
                <a:latin typeface="Calibri"/>
                <a:cs typeface="Calibri"/>
              </a:rPr>
              <a:t>L</a:t>
            </a:r>
            <a:r>
              <a:rPr sz="2000" spc="-18" dirty="0">
                <a:solidFill>
                  <a:srgbClr val="003366"/>
                </a:solidFill>
                <a:latin typeface="Calibri"/>
                <a:cs typeface="Calibri"/>
              </a:rPr>
              <a:t>e</a:t>
            </a:r>
            <a:r>
              <a:rPr sz="2000" spc="-31" dirty="0">
                <a:solidFill>
                  <a:srgbClr val="003366"/>
                </a:solidFill>
                <a:latin typeface="Calibri"/>
                <a:cs typeface="Calibri"/>
              </a:rPr>
              <a:t>v</a:t>
            </a:r>
            <a:r>
              <a:rPr sz="2000" spc="-9" dirty="0">
                <a:solidFill>
                  <a:srgbClr val="003366"/>
                </a:solidFill>
                <a:latin typeface="Calibri"/>
                <a:cs typeface="Calibri"/>
              </a:rPr>
              <a:t>el</a:t>
            </a:r>
            <a:r>
              <a:rPr sz="2000" spc="4" dirty="0">
                <a:solidFill>
                  <a:srgbClr val="003366"/>
                </a:solidFill>
                <a:latin typeface="Calibri"/>
                <a:cs typeface="Calibri"/>
              </a:rPr>
              <a:t> </a:t>
            </a:r>
            <a:r>
              <a:rPr sz="2000" spc="-9" dirty="0">
                <a:solidFill>
                  <a:srgbClr val="003366"/>
                </a:solidFill>
                <a:latin typeface="Calibri"/>
                <a:cs typeface="Calibri"/>
              </a:rPr>
              <a:t>3</a:t>
            </a:r>
            <a:r>
              <a:rPr sz="2000" spc="-4" dirty="0">
                <a:solidFill>
                  <a:srgbClr val="003366"/>
                </a:solidFill>
                <a:latin typeface="Calibri"/>
                <a:cs typeface="Calibri"/>
              </a:rPr>
              <a:t> </a:t>
            </a:r>
            <a:r>
              <a:rPr sz="2000" spc="-13" dirty="0">
                <a:solidFill>
                  <a:srgbClr val="003366"/>
                </a:solidFill>
                <a:latin typeface="Calibri"/>
                <a:cs typeface="Calibri"/>
              </a:rPr>
              <a:t>and </a:t>
            </a:r>
            <a:r>
              <a:rPr sz="2000" spc="-9" dirty="0">
                <a:solidFill>
                  <a:srgbClr val="003366"/>
                </a:solidFill>
                <a:latin typeface="Calibri"/>
                <a:cs typeface="Calibri"/>
              </a:rPr>
              <a:t>ISO</a:t>
            </a:r>
            <a:r>
              <a:rPr sz="2000" spc="-4" dirty="0">
                <a:solidFill>
                  <a:srgbClr val="003366"/>
                </a:solidFill>
                <a:latin typeface="Calibri"/>
                <a:cs typeface="Calibri"/>
              </a:rPr>
              <a:t> </a:t>
            </a:r>
            <a:r>
              <a:rPr sz="2000" spc="-9" dirty="0">
                <a:solidFill>
                  <a:srgbClr val="003366"/>
                </a:solidFill>
                <a:latin typeface="Calibri"/>
                <a:cs typeface="Calibri"/>
              </a:rPr>
              <a:t>90</a:t>
            </a:r>
            <a:r>
              <a:rPr sz="2000" spc="-4" dirty="0">
                <a:solidFill>
                  <a:srgbClr val="003366"/>
                </a:solidFill>
                <a:latin typeface="Calibri"/>
                <a:cs typeface="Calibri"/>
              </a:rPr>
              <a:t>0</a:t>
            </a:r>
            <a:r>
              <a:rPr sz="2000" spc="-9" dirty="0">
                <a:solidFill>
                  <a:srgbClr val="003366"/>
                </a:solidFill>
                <a:latin typeface="Calibri"/>
                <a:cs typeface="Calibri"/>
              </a:rPr>
              <a:t>1:2008 certified </a:t>
            </a:r>
            <a:r>
              <a:rPr sz="2000" spc="-4" dirty="0" smtClean="0">
                <a:solidFill>
                  <a:srgbClr val="003366"/>
                </a:solidFill>
                <a:latin typeface="Calibri"/>
                <a:cs typeface="Calibri"/>
              </a:rPr>
              <a:t>I</a:t>
            </a:r>
            <a:r>
              <a:rPr sz="2000" spc="-36" dirty="0" smtClean="0">
                <a:solidFill>
                  <a:srgbClr val="003366"/>
                </a:solidFill>
                <a:latin typeface="Calibri"/>
                <a:cs typeface="Calibri"/>
              </a:rPr>
              <a:t>F</a:t>
            </a:r>
            <a:r>
              <a:rPr sz="2000" spc="-9" dirty="0" smtClean="0">
                <a:solidFill>
                  <a:srgbClr val="003366"/>
                </a:solidFill>
                <a:latin typeface="Calibri"/>
                <a:cs typeface="Calibri"/>
              </a:rPr>
              <a:t>SB</a:t>
            </a:r>
            <a:endParaRPr lang="en-US" sz="2000" spc="-9" dirty="0" smtClean="0">
              <a:solidFill>
                <a:srgbClr val="003366"/>
              </a:solidFill>
              <a:latin typeface="Calibri"/>
              <a:cs typeface="Calibri"/>
            </a:endParaRPr>
          </a:p>
          <a:p>
            <a:pPr marL="11416" marR="138134">
              <a:lnSpc>
                <a:spcPct val="150000"/>
              </a:lnSpc>
            </a:pPr>
            <a:r>
              <a:rPr sz="2000" spc="4" dirty="0" smtClean="0">
                <a:solidFill>
                  <a:srgbClr val="003366"/>
                </a:solidFill>
                <a:latin typeface="Calibri"/>
                <a:cs typeface="Calibri"/>
              </a:rPr>
              <a:t> </a:t>
            </a:r>
            <a:endParaRPr lang="en-US" sz="2000" spc="4" dirty="0" smtClean="0">
              <a:solidFill>
                <a:srgbClr val="003366"/>
              </a:solidFill>
              <a:latin typeface="Calibri"/>
              <a:cs typeface="Calibri"/>
            </a:endParaRPr>
          </a:p>
          <a:p>
            <a:pPr marL="11416" marR="138134">
              <a:lnSpc>
                <a:spcPct val="150000"/>
              </a:lnSpc>
            </a:pPr>
            <a:r>
              <a:rPr sz="2000" spc="-13" dirty="0" smtClean="0">
                <a:solidFill>
                  <a:srgbClr val="003366"/>
                </a:solidFill>
                <a:latin typeface="Calibri"/>
                <a:cs typeface="Calibri"/>
              </a:rPr>
              <a:t>Compl</a:t>
            </a:r>
            <a:r>
              <a:rPr sz="2000" spc="-9" dirty="0" smtClean="0">
                <a:solidFill>
                  <a:srgbClr val="003366"/>
                </a:solidFill>
                <a:latin typeface="Calibri"/>
                <a:cs typeface="Calibri"/>
              </a:rPr>
              <a:t>iance </a:t>
            </a:r>
            <a:r>
              <a:rPr sz="2000" spc="-9" dirty="0">
                <a:solidFill>
                  <a:srgbClr val="003366"/>
                </a:solidFill>
                <a:latin typeface="Calibri"/>
                <a:cs typeface="Calibri"/>
              </a:rPr>
              <a:t>IAS</a:t>
            </a:r>
            <a:r>
              <a:rPr sz="2000" spc="4" dirty="0">
                <a:solidFill>
                  <a:srgbClr val="003366"/>
                </a:solidFill>
                <a:latin typeface="Calibri"/>
                <a:cs typeface="Calibri"/>
              </a:rPr>
              <a:t> </a:t>
            </a:r>
            <a:r>
              <a:rPr sz="2000" spc="-13" dirty="0">
                <a:solidFill>
                  <a:srgbClr val="003366"/>
                </a:solidFill>
                <a:latin typeface="Calibri"/>
                <a:cs typeface="Calibri"/>
              </a:rPr>
              <a:t>Compl</a:t>
            </a:r>
            <a:r>
              <a:rPr sz="2000" spc="-9" dirty="0">
                <a:solidFill>
                  <a:srgbClr val="003366"/>
                </a:solidFill>
                <a:latin typeface="Calibri"/>
                <a:cs typeface="Calibri"/>
              </a:rPr>
              <a:t>iance Basel</a:t>
            </a:r>
            <a:r>
              <a:rPr sz="2000" spc="13" dirty="0">
                <a:solidFill>
                  <a:srgbClr val="003366"/>
                </a:solidFill>
                <a:latin typeface="Calibri"/>
                <a:cs typeface="Calibri"/>
              </a:rPr>
              <a:t> </a:t>
            </a:r>
            <a:r>
              <a:rPr sz="2000" spc="-4" dirty="0">
                <a:solidFill>
                  <a:srgbClr val="003366"/>
                </a:solidFill>
                <a:latin typeface="Calibri"/>
                <a:cs typeface="Calibri"/>
              </a:rPr>
              <a:t>II</a:t>
            </a:r>
            <a:r>
              <a:rPr sz="2000" spc="-13" dirty="0">
                <a:solidFill>
                  <a:srgbClr val="003366"/>
                </a:solidFill>
                <a:latin typeface="Calibri"/>
                <a:cs typeface="Calibri"/>
              </a:rPr>
              <a:t> Compl</a:t>
            </a:r>
            <a:r>
              <a:rPr sz="2000" spc="-9" dirty="0">
                <a:solidFill>
                  <a:srgbClr val="003366"/>
                </a:solidFill>
                <a:latin typeface="Calibri"/>
                <a:cs typeface="Calibri"/>
              </a:rPr>
              <a:t>iance</a:t>
            </a:r>
            <a:endParaRPr sz="2000" dirty="0">
              <a:solidFill>
                <a:srgbClr val="003366"/>
              </a:solidFill>
              <a:latin typeface="Calibri"/>
              <a:cs typeface="Calibri"/>
            </a:endParaRPr>
          </a:p>
        </p:txBody>
      </p:sp>
    </p:spTree>
    <p:extLst>
      <p:ext uri="{BB962C8B-B14F-4D97-AF65-F5344CB8AC3E}">
        <p14:creationId xmlns:p14="http://schemas.microsoft.com/office/powerpoint/2010/main" val="28131446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Certifications &amp; Compliance</a:t>
            </a:r>
            <a:endParaRPr lang="en-US" dirty="0"/>
          </a:p>
        </p:txBody>
      </p:sp>
      <p:pic>
        <p:nvPicPr>
          <p:cNvPr id="3" name="Picture 2"/>
          <p:cNvPicPr>
            <a:picLocks noChangeAspect="1"/>
          </p:cNvPicPr>
          <p:nvPr/>
        </p:nvPicPr>
        <p:blipFill>
          <a:blip r:embed="rId2"/>
          <a:stretch>
            <a:fillRect/>
          </a:stretch>
        </p:blipFill>
        <p:spPr>
          <a:xfrm>
            <a:off x="1" y="947737"/>
            <a:ext cx="9144000" cy="5148263"/>
          </a:xfrm>
          <a:prstGeom prst="rect">
            <a:avLst/>
          </a:prstGeom>
        </p:spPr>
      </p:pic>
    </p:spTree>
    <p:extLst>
      <p:ext uri="{BB962C8B-B14F-4D97-AF65-F5344CB8AC3E}">
        <p14:creationId xmlns:p14="http://schemas.microsoft.com/office/powerpoint/2010/main" val="6208707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 Solutions’ Client Base</a:t>
            </a:r>
            <a:endParaRPr lang="en-US" dirty="0"/>
          </a:p>
        </p:txBody>
      </p:sp>
      <p:sp>
        <p:nvSpPr>
          <p:cNvPr id="4" name="object 3"/>
          <p:cNvSpPr/>
          <p:nvPr/>
        </p:nvSpPr>
        <p:spPr>
          <a:xfrm>
            <a:off x="493159" y="1016628"/>
            <a:ext cx="91098" cy="102056"/>
          </a:xfrm>
          <a:prstGeom prst="rect">
            <a:avLst/>
          </a:prstGeom>
          <a:blipFill>
            <a:blip r:embed="rId2" cstate="print"/>
            <a:stretch>
              <a:fillRect/>
            </a:stretch>
          </a:blipFill>
        </p:spPr>
        <p:txBody>
          <a:bodyPr wrap="square" lIns="0" tIns="0" rIns="0" bIns="0" rtlCol="0">
            <a:noAutofit/>
          </a:bodyPr>
          <a:lstStyle/>
          <a:p>
            <a:endParaRPr/>
          </a:p>
        </p:txBody>
      </p:sp>
      <p:sp>
        <p:nvSpPr>
          <p:cNvPr id="5" name="object 4"/>
          <p:cNvSpPr/>
          <p:nvPr/>
        </p:nvSpPr>
        <p:spPr>
          <a:xfrm>
            <a:off x="493159" y="1354076"/>
            <a:ext cx="91097" cy="102057"/>
          </a:xfrm>
          <a:prstGeom prst="rect">
            <a:avLst/>
          </a:prstGeom>
          <a:blipFill>
            <a:blip r:embed="rId2" cstate="print"/>
            <a:stretch>
              <a:fillRect/>
            </a:stretch>
          </a:blipFill>
        </p:spPr>
        <p:txBody>
          <a:bodyPr wrap="square" lIns="0" tIns="0" rIns="0" bIns="0" rtlCol="0">
            <a:noAutofit/>
          </a:bodyPr>
          <a:lstStyle/>
          <a:p>
            <a:endParaRPr/>
          </a:p>
        </p:txBody>
      </p:sp>
      <p:sp>
        <p:nvSpPr>
          <p:cNvPr id="6" name="object 5"/>
          <p:cNvSpPr/>
          <p:nvPr/>
        </p:nvSpPr>
        <p:spPr>
          <a:xfrm>
            <a:off x="493159" y="1702941"/>
            <a:ext cx="91097" cy="102057"/>
          </a:xfrm>
          <a:prstGeom prst="rect">
            <a:avLst/>
          </a:prstGeom>
          <a:blipFill>
            <a:blip r:embed="rId2" cstate="print"/>
            <a:stretch>
              <a:fillRect/>
            </a:stretch>
          </a:blipFill>
        </p:spPr>
        <p:txBody>
          <a:bodyPr wrap="square" lIns="0" tIns="0" rIns="0" bIns="0" rtlCol="0">
            <a:noAutofit/>
          </a:bodyPr>
          <a:lstStyle/>
          <a:p>
            <a:endParaRPr/>
          </a:p>
        </p:txBody>
      </p:sp>
      <p:sp>
        <p:nvSpPr>
          <p:cNvPr id="7" name="object 6"/>
          <p:cNvSpPr/>
          <p:nvPr/>
        </p:nvSpPr>
        <p:spPr>
          <a:xfrm>
            <a:off x="493159" y="2051806"/>
            <a:ext cx="91097" cy="102057"/>
          </a:xfrm>
          <a:prstGeom prst="rect">
            <a:avLst/>
          </a:prstGeom>
          <a:blipFill>
            <a:blip r:embed="rId2" cstate="print"/>
            <a:stretch>
              <a:fillRect/>
            </a:stretch>
          </a:blipFill>
        </p:spPr>
        <p:txBody>
          <a:bodyPr wrap="square" lIns="0" tIns="0" rIns="0" bIns="0" rtlCol="0">
            <a:noAutofit/>
          </a:bodyPr>
          <a:lstStyle/>
          <a:p>
            <a:endParaRPr/>
          </a:p>
        </p:txBody>
      </p:sp>
      <p:sp>
        <p:nvSpPr>
          <p:cNvPr id="8" name="object 7"/>
          <p:cNvSpPr/>
          <p:nvPr/>
        </p:nvSpPr>
        <p:spPr>
          <a:xfrm>
            <a:off x="493159" y="2389254"/>
            <a:ext cx="91097" cy="102057"/>
          </a:xfrm>
          <a:prstGeom prst="rect">
            <a:avLst/>
          </a:prstGeom>
          <a:blipFill>
            <a:blip r:embed="rId2" cstate="print"/>
            <a:stretch>
              <a:fillRect/>
            </a:stretch>
          </a:blipFill>
        </p:spPr>
        <p:txBody>
          <a:bodyPr wrap="square" lIns="0" tIns="0" rIns="0" bIns="0" rtlCol="0">
            <a:noAutofit/>
          </a:bodyPr>
          <a:lstStyle/>
          <a:p>
            <a:endParaRPr/>
          </a:p>
        </p:txBody>
      </p:sp>
      <p:sp>
        <p:nvSpPr>
          <p:cNvPr id="9" name="object 8"/>
          <p:cNvSpPr/>
          <p:nvPr/>
        </p:nvSpPr>
        <p:spPr>
          <a:xfrm>
            <a:off x="493159" y="2726703"/>
            <a:ext cx="91097" cy="102057"/>
          </a:xfrm>
          <a:prstGeom prst="rect">
            <a:avLst/>
          </a:prstGeom>
          <a:blipFill>
            <a:blip r:embed="rId2" cstate="print"/>
            <a:stretch>
              <a:fillRect/>
            </a:stretch>
          </a:blipFill>
        </p:spPr>
        <p:txBody>
          <a:bodyPr wrap="square" lIns="0" tIns="0" rIns="0" bIns="0" rtlCol="0">
            <a:noAutofit/>
          </a:bodyPr>
          <a:lstStyle/>
          <a:p>
            <a:endParaRPr/>
          </a:p>
        </p:txBody>
      </p:sp>
      <p:sp>
        <p:nvSpPr>
          <p:cNvPr id="10" name="object 9"/>
          <p:cNvSpPr/>
          <p:nvPr/>
        </p:nvSpPr>
        <p:spPr>
          <a:xfrm>
            <a:off x="493159" y="3075568"/>
            <a:ext cx="91097" cy="102057"/>
          </a:xfrm>
          <a:prstGeom prst="rect">
            <a:avLst/>
          </a:prstGeom>
          <a:blipFill>
            <a:blip r:embed="rId2" cstate="print"/>
            <a:stretch>
              <a:fillRect/>
            </a:stretch>
          </a:blipFill>
        </p:spPr>
        <p:txBody>
          <a:bodyPr wrap="square" lIns="0" tIns="0" rIns="0" bIns="0" rtlCol="0">
            <a:noAutofit/>
          </a:bodyPr>
          <a:lstStyle/>
          <a:p>
            <a:endParaRPr/>
          </a:p>
        </p:txBody>
      </p:sp>
      <p:sp>
        <p:nvSpPr>
          <p:cNvPr id="11" name="object 10"/>
          <p:cNvSpPr/>
          <p:nvPr/>
        </p:nvSpPr>
        <p:spPr>
          <a:xfrm>
            <a:off x="493159" y="3413018"/>
            <a:ext cx="91097" cy="102057"/>
          </a:xfrm>
          <a:prstGeom prst="rect">
            <a:avLst/>
          </a:prstGeom>
          <a:blipFill>
            <a:blip r:embed="rId2" cstate="print"/>
            <a:stretch>
              <a:fillRect/>
            </a:stretch>
          </a:blipFill>
        </p:spPr>
        <p:txBody>
          <a:bodyPr wrap="square" lIns="0" tIns="0" rIns="0" bIns="0" rtlCol="0">
            <a:noAutofit/>
          </a:bodyPr>
          <a:lstStyle/>
          <a:p>
            <a:endParaRPr/>
          </a:p>
        </p:txBody>
      </p:sp>
      <p:sp>
        <p:nvSpPr>
          <p:cNvPr id="12" name="object 11"/>
          <p:cNvSpPr txBox="1"/>
          <p:nvPr/>
        </p:nvSpPr>
        <p:spPr>
          <a:xfrm>
            <a:off x="738598" y="937402"/>
            <a:ext cx="1231678" cy="3441093"/>
          </a:xfrm>
          <a:prstGeom prst="rect">
            <a:avLst/>
          </a:prstGeom>
        </p:spPr>
        <p:txBody>
          <a:bodyPr vert="horz" wrap="square" lIns="0" tIns="0" rIns="0" bIns="0" rtlCol="0">
            <a:noAutofit/>
          </a:bodyPr>
          <a:lstStyle/>
          <a:p>
            <a:pPr marL="11416"/>
            <a:r>
              <a:rPr sz="1600" b="1" dirty="0">
                <a:solidFill>
                  <a:srgbClr val="003366"/>
                </a:solidFill>
                <a:latin typeface="Calibri" panose="020F0502020204030204" pitchFamily="34" charset="0"/>
                <a:cs typeface="Calibri"/>
              </a:rPr>
              <a:t>2 Clie</a:t>
            </a:r>
            <a:r>
              <a:rPr sz="1600" b="1" spc="-18" dirty="0">
                <a:solidFill>
                  <a:srgbClr val="003366"/>
                </a:solidFill>
                <a:latin typeface="Calibri" panose="020F0502020204030204" pitchFamily="34" charset="0"/>
                <a:cs typeface="Calibri"/>
              </a:rPr>
              <a:t>n</a:t>
            </a:r>
            <a:r>
              <a:rPr sz="1600" b="1" dirty="0">
                <a:solidFill>
                  <a:srgbClr val="003366"/>
                </a:solidFill>
                <a:latin typeface="Calibri" panose="020F0502020204030204" pitchFamily="34" charset="0"/>
                <a:cs typeface="Calibri"/>
              </a:rPr>
              <a:t>ts</a:t>
            </a:r>
          </a:p>
          <a:p>
            <a:pPr>
              <a:lnSpc>
                <a:spcPts val="899"/>
              </a:lnSpc>
              <a:spcBef>
                <a:spcPts val="34"/>
              </a:spcBef>
            </a:pPr>
            <a:endParaRPr sz="1600" b="1" dirty="0">
              <a:solidFill>
                <a:srgbClr val="003366"/>
              </a:solidFill>
              <a:latin typeface="Calibri" panose="020F0502020204030204" pitchFamily="34" charset="0"/>
            </a:endParaRPr>
          </a:p>
          <a:p>
            <a:pPr marL="11416"/>
            <a:r>
              <a:rPr sz="1600" b="1" dirty="0">
                <a:solidFill>
                  <a:srgbClr val="003366"/>
                </a:solidFill>
                <a:latin typeface="Calibri" panose="020F0502020204030204" pitchFamily="34" charset="0"/>
                <a:cs typeface="Calibri"/>
              </a:rPr>
              <a:t>7 Clie</a:t>
            </a:r>
            <a:r>
              <a:rPr sz="1600" b="1" spc="-18" dirty="0">
                <a:solidFill>
                  <a:srgbClr val="003366"/>
                </a:solidFill>
                <a:latin typeface="Calibri" panose="020F0502020204030204" pitchFamily="34" charset="0"/>
                <a:cs typeface="Calibri"/>
              </a:rPr>
              <a:t>n</a:t>
            </a:r>
            <a:r>
              <a:rPr sz="1600" b="1" dirty="0">
                <a:solidFill>
                  <a:srgbClr val="003366"/>
                </a:solidFill>
                <a:latin typeface="Calibri" panose="020F0502020204030204" pitchFamily="34" charset="0"/>
                <a:cs typeface="Calibri"/>
              </a:rPr>
              <a:t>ts</a:t>
            </a:r>
          </a:p>
          <a:p>
            <a:pPr>
              <a:lnSpc>
                <a:spcPts val="989"/>
              </a:lnSpc>
              <a:spcBef>
                <a:spcPts val="31"/>
              </a:spcBef>
            </a:pPr>
            <a:endParaRPr sz="1600" b="1" dirty="0">
              <a:solidFill>
                <a:srgbClr val="003366"/>
              </a:solidFill>
              <a:latin typeface="Calibri" panose="020F0502020204030204" pitchFamily="34" charset="0"/>
            </a:endParaRPr>
          </a:p>
          <a:p>
            <a:pPr marL="11416"/>
            <a:r>
              <a:rPr sz="1600" b="1" spc="-4" dirty="0">
                <a:solidFill>
                  <a:srgbClr val="003366"/>
                </a:solidFill>
                <a:latin typeface="Calibri" panose="020F0502020204030204" pitchFamily="34" charset="0"/>
                <a:cs typeface="Calibri"/>
              </a:rPr>
              <a:t>1</a:t>
            </a:r>
            <a:r>
              <a:rPr sz="1600" b="1" dirty="0">
                <a:solidFill>
                  <a:srgbClr val="003366"/>
                </a:solidFill>
                <a:latin typeface="Calibri" panose="020F0502020204030204" pitchFamily="34" charset="0"/>
                <a:cs typeface="Calibri"/>
              </a:rPr>
              <a:t>3 Clie</a:t>
            </a:r>
            <a:r>
              <a:rPr sz="1600" b="1" spc="-18" dirty="0">
                <a:solidFill>
                  <a:srgbClr val="003366"/>
                </a:solidFill>
                <a:latin typeface="Calibri" panose="020F0502020204030204" pitchFamily="34" charset="0"/>
                <a:cs typeface="Calibri"/>
              </a:rPr>
              <a:t>n</a:t>
            </a:r>
            <a:r>
              <a:rPr sz="1600" b="1" dirty="0">
                <a:solidFill>
                  <a:srgbClr val="003366"/>
                </a:solidFill>
                <a:latin typeface="Calibri" panose="020F0502020204030204" pitchFamily="34" charset="0"/>
                <a:cs typeface="Calibri"/>
              </a:rPr>
              <a:t>ts</a:t>
            </a:r>
          </a:p>
          <a:p>
            <a:pPr>
              <a:lnSpc>
                <a:spcPts val="989"/>
              </a:lnSpc>
              <a:spcBef>
                <a:spcPts val="31"/>
              </a:spcBef>
            </a:pPr>
            <a:endParaRPr sz="1600" b="1" dirty="0">
              <a:solidFill>
                <a:srgbClr val="003366"/>
              </a:solidFill>
              <a:latin typeface="Calibri" panose="020F0502020204030204" pitchFamily="34" charset="0"/>
            </a:endParaRPr>
          </a:p>
          <a:p>
            <a:pPr marL="11416"/>
            <a:r>
              <a:rPr sz="1600" b="1" spc="-4" dirty="0">
                <a:solidFill>
                  <a:srgbClr val="003366"/>
                </a:solidFill>
                <a:latin typeface="Calibri" panose="020F0502020204030204" pitchFamily="34" charset="0"/>
                <a:cs typeface="Calibri"/>
              </a:rPr>
              <a:t>2</a:t>
            </a:r>
            <a:r>
              <a:rPr sz="1600" b="1" dirty="0">
                <a:solidFill>
                  <a:srgbClr val="003366"/>
                </a:solidFill>
                <a:latin typeface="Calibri" panose="020F0502020204030204" pitchFamily="34" charset="0"/>
                <a:cs typeface="Calibri"/>
              </a:rPr>
              <a:t>4 Clie</a:t>
            </a:r>
            <a:r>
              <a:rPr sz="1600" b="1" spc="-18" dirty="0">
                <a:solidFill>
                  <a:srgbClr val="003366"/>
                </a:solidFill>
                <a:latin typeface="Calibri" panose="020F0502020204030204" pitchFamily="34" charset="0"/>
                <a:cs typeface="Calibri"/>
              </a:rPr>
              <a:t>n</a:t>
            </a:r>
            <a:r>
              <a:rPr sz="1600" b="1" dirty="0">
                <a:solidFill>
                  <a:srgbClr val="003366"/>
                </a:solidFill>
                <a:latin typeface="Calibri" panose="020F0502020204030204" pitchFamily="34" charset="0"/>
                <a:cs typeface="Calibri"/>
              </a:rPr>
              <a:t>ts</a:t>
            </a:r>
          </a:p>
          <a:p>
            <a:pPr>
              <a:lnSpc>
                <a:spcPts val="899"/>
              </a:lnSpc>
              <a:spcBef>
                <a:spcPts val="31"/>
              </a:spcBef>
            </a:pPr>
            <a:endParaRPr sz="1600" b="1" dirty="0">
              <a:solidFill>
                <a:srgbClr val="003366"/>
              </a:solidFill>
              <a:latin typeface="Calibri" panose="020F0502020204030204" pitchFamily="34" charset="0"/>
            </a:endParaRPr>
          </a:p>
          <a:p>
            <a:pPr marL="11416"/>
            <a:r>
              <a:rPr sz="1600" b="1" spc="-4" dirty="0">
                <a:solidFill>
                  <a:srgbClr val="003366"/>
                </a:solidFill>
                <a:latin typeface="Calibri" panose="020F0502020204030204" pitchFamily="34" charset="0"/>
                <a:cs typeface="Calibri"/>
              </a:rPr>
              <a:t>5</a:t>
            </a:r>
            <a:r>
              <a:rPr sz="1600" b="1" dirty="0">
                <a:solidFill>
                  <a:srgbClr val="003366"/>
                </a:solidFill>
                <a:latin typeface="Calibri" panose="020F0502020204030204" pitchFamily="34" charset="0"/>
                <a:cs typeface="Calibri"/>
              </a:rPr>
              <a:t>9 Clie</a:t>
            </a:r>
            <a:r>
              <a:rPr sz="1600" b="1" spc="-18" dirty="0">
                <a:solidFill>
                  <a:srgbClr val="003366"/>
                </a:solidFill>
                <a:latin typeface="Calibri" panose="020F0502020204030204" pitchFamily="34" charset="0"/>
                <a:cs typeface="Calibri"/>
              </a:rPr>
              <a:t>n</a:t>
            </a:r>
            <a:r>
              <a:rPr sz="1600" b="1" dirty="0">
                <a:solidFill>
                  <a:srgbClr val="003366"/>
                </a:solidFill>
                <a:latin typeface="Calibri" panose="020F0502020204030204" pitchFamily="34" charset="0"/>
                <a:cs typeface="Calibri"/>
              </a:rPr>
              <a:t>ts</a:t>
            </a:r>
          </a:p>
          <a:p>
            <a:pPr>
              <a:lnSpc>
                <a:spcPts val="899"/>
              </a:lnSpc>
              <a:spcBef>
                <a:spcPts val="31"/>
              </a:spcBef>
            </a:pPr>
            <a:endParaRPr sz="1600" b="1" dirty="0">
              <a:solidFill>
                <a:srgbClr val="003366"/>
              </a:solidFill>
              <a:latin typeface="Calibri" panose="020F0502020204030204" pitchFamily="34" charset="0"/>
            </a:endParaRPr>
          </a:p>
          <a:p>
            <a:pPr marL="11416"/>
            <a:r>
              <a:rPr sz="1600" b="1" spc="-4" dirty="0">
                <a:solidFill>
                  <a:srgbClr val="003366"/>
                </a:solidFill>
                <a:latin typeface="Calibri" panose="020F0502020204030204" pitchFamily="34" charset="0"/>
                <a:cs typeface="Calibri"/>
              </a:rPr>
              <a:t>7</a:t>
            </a:r>
            <a:r>
              <a:rPr sz="1600" b="1" dirty="0">
                <a:solidFill>
                  <a:srgbClr val="003366"/>
                </a:solidFill>
                <a:latin typeface="Calibri" panose="020F0502020204030204" pitchFamily="34" charset="0"/>
                <a:cs typeface="Calibri"/>
              </a:rPr>
              <a:t>4 Clie</a:t>
            </a:r>
            <a:r>
              <a:rPr sz="1600" b="1" spc="-18" dirty="0">
                <a:solidFill>
                  <a:srgbClr val="003366"/>
                </a:solidFill>
                <a:latin typeface="Calibri" panose="020F0502020204030204" pitchFamily="34" charset="0"/>
                <a:cs typeface="Calibri"/>
              </a:rPr>
              <a:t>n</a:t>
            </a:r>
            <a:r>
              <a:rPr sz="1600" b="1" dirty="0">
                <a:solidFill>
                  <a:srgbClr val="003366"/>
                </a:solidFill>
                <a:latin typeface="Calibri" panose="020F0502020204030204" pitchFamily="34" charset="0"/>
                <a:cs typeface="Calibri"/>
              </a:rPr>
              <a:t>ts</a:t>
            </a:r>
          </a:p>
          <a:p>
            <a:pPr>
              <a:lnSpc>
                <a:spcPts val="989"/>
              </a:lnSpc>
              <a:spcBef>
                <a:spcPts val="31"/>
              </a:spcBef>
            </a:pPr>
            <a:endParaRPr sz="1600" b="1" dirty="0">
              <a:solidFill>
                <a:srgbClr val="003366"/>
              </a:solidFill>
              <a:latin typeface="Calibri" panose="020F0502020204030204" pitchFamily="34" charset="0"/>
            </a:endParaRPr>
          </a:p>
          <a:p>
            <a:pPr marL="11416"/>
            <a:r>
              <a:rPr sz="1600" b="1" spc="-4" dirty="0">
                <a:solidFill>
                  <a:srgbClr val="003366"/>
                </a:solidFill>
                <a:latin typeface="Calibri" panose="020F0502020204030204" pitchFamily="34" charset="0"/>
                <a:cs typeface="Calibri"/>
              </a:rPr>
              <a:t>8</a:t>
            </a:r>
            <a:r>
              <a:rPr sz="1600" b="1" dirty="0">
                <a:solidFill>
                  <a:srgbClr val="003366"/>
                </a:solidFill>
                <a:latin typeface="Calibri" panose="020F0502020204030204" pitchFamily="34" charset="0"/>
                <a:cs typeface="Calibri"/>
              </a:rPr>
              <a:t>1 Clie</a:t>
            </a:r>
            <a:r>
              <a:rPr sz="1600" b="1" spc="-18" dirty="0">
                <a:solidFill>
                  <a:srgbClr val="003366"/>
                </a:solidFill>
                <a:latin typeface="Calibri" panose="020F0502020204030204" pitchFamily="34" charset="0"/>
                <a:cs typeface="Calibri"/>
              </a:rPr>
              <a:t>n</a:t>
            </a:r>
            <a:r>
              <a:rPr sz="1600" b="1" dirty="0">
                <a:solidFill>
                  <a:srgbClr val="003366"/>
                </a:solidFill>
                <a:latin typeface="Calibri" panose="020F0502020204030204" pitchFamily="34" charset="0"/>
                <a:cs typeface="Calibri"/>
              </a:rPr>
              <a:t>ts</a:t>
            </a:r>
          </a:p>
          <a:p>
            <a:pPr>
              <a:lnSpc>
                <a:spcPts val="809"/>
              </a:lnSpc>
              <a:spcBef>
                <a:spcPts val="31"/>
              </a:spcBef>
            </a:pPr>
            <a:endParaRPr sz="1600" b="1" dirty="0">
              <a:solidFill>
                <a:srgbClr val="003366"/>
              </a:solidFill>
              <a:latin typeface="Calibri" panose="020F0502020204030204" pitchFamily="34" charset="0"/>
            </a:endParaRPr>
          </a:p>
          <a:p>
            <a:pPr marL="11416"/>
            <a:r>
              <a:rPr sz="1600" b="1" spc="-4" dirty="0">
                <a:solidFill>
                  <a:srgbClr val="003366"/>
                </a:solidFill>
                <a:latin typeface="Calibri" panose="020F0502020204030204" pitchFamily="34" charset="0"/>
                <a:cs typeface="Calibri"/>
              </a:rPr>
              <a:t>9</a:t>
            </a:r>
            <a:r>
              <a:rPr sz="1600" b="1" dirty="0">
                <a:solidFill>
                  <a:srgbClr val="003366"/>
                </a:solidFill>
                <a:latin typeface="Calibri" panose="020F0502020204030204" pitchFamily="34" charset="0"/>
                <a:cs typeface="Calibri"/>
              </a:rPr>
              <a:t>2 Clie</a:t>
            </a:r>
            <a:r>
              <a:rPr sz="1600" b="1" spc="-22" dirty="0">
                <a:solidFill>
                  <a:srgbClr val="003366"/>
                </a:solidFill>
                <a:latin typeface="Calibri" panose="020F0502020204030204" pitchFamily="34" charset="0"/>
                <a:cs typeface="Calibri"/>
              </a:rPr>
              <a:t>n</a:t>
            </a:r>
            <a:r>
              <a:rPr sz="1600" b="1" dirty="0">
                <a:solidFill>
                  <a:srgbClr val="003366"/>
                </a:solidFill>
                <a:latin typeface="Calibri" panose="020F0502020204030204" pitchFamily="34" charset="0"/>
                <a:cs typeface="Calibri"/>
              </a:rPr>
              <a:t>ts</a:t>
            </a:r>
          </a:p>
        </p:txBody>
      </p:sp>
      <p:sp>
        <p:nvSpPr>
          <p:cNvPr id="13" name="object 12"/>
          <p:cNvSpPr txBox="1"/>
          <p:nvPr/>
        </p:nvSpPr>
        <p:spPr>
          <a:xfrm>
            <a:off x="1629968" y="937402"/>
            <a:ext cx="950785" cy="3441093"/>
          </a:xfrm>
          <a:prstGeom prst="rect">
            <a:avLst/>
          </a:prstGeom>
        </p:spPr>
        <p:txBody>
          <a:bodyPr vert="horz" wrap="square" lIns="0" tIns="0" rIns="0" bIns="0" rtlCol="0">
            <a:noAutofit/>
          </a:bodyPr>
          <a:lstStyle/>
          <a:p>
            <a:pPr marL="11416"/>
            <a:r>
              <a:rPr sz="1600" b="1" dirty="0">
                <a:solidFill>
                  <a:srgbClr val="003366"/>
                </a:solidFill>
                <a:latin typeface="Calibri" panose="020F0502020204030204" pitchFamily="34" charset="0"/>
                <a:cs typeface="Calibri"/>
              </a:rPr>
              <a:t>in</a:t>
            </a:r>
            <a:r>
              <a:rPr sz="1600" b="1" spc="-9" dirty="0">
                <a:solidFill>
                  <a:srgbClr val="003366"/>
                </a:solidFill>
                <a:latin typeface="Calibri" panose="020F0502020204030204" pitchFamily="34" charset="0"/>
                <a:cs typeface="Calibri"/>
              </a:rPr>
              <a:t> </a:t>
            </a:r>
            <a:r>
              <a:rPr sz="1600" b="1" spc="-4" dirty="0">
                <a:solidFill>
                  <a:srgbClr val="003366"/>
                </a:solidFill>
                <a:latin typeface="Calibri" panose="020F0502020204030204" pitchFamily="34" charset="0"/>
                <a:cs typeface="Calibri"/>
              </a:rPr>
              <a:t>1992</a:t>
            </a:r>
            <a:endParaRPr sz="1600" b="1" dirty="0">
              <a:solidFill>
                <a:srgbClr val="003366"/>
              </a:solidFill>
              <a:latin typeface="Calibri" panose="020F0502020204030204" pitchFamily="34" charset="0"/>
              <a:cs typeface="Calibri"/>
            </a:endParaRPr>
          </a:p>
          <a:p>
            <a:pPr>
              <a:lnSpc>
                <a:spcPts val="899"/>
              </a:lnSpc>
              <a:spcBef>
                <a:spcPts val="34"/>
              </a:spcBef>
            </a:pPr>
            <a:endParaRPr sz="1600" b="1" dirty="0">
              <a:solidFill>
                <a:srgbClr val="003366"/>
              </a:solidFill>
              <a:latin typeface="Calibri" panose="020F0502020204030204" pitchFamily="34" charset="0"/>
            </a:endParaRPr>
          </a:p>
          <a:p>
            <a:pPr marL="11416"/>
            <a:r>
              <a:rPr sz="1600" b="1" dirty="0">
                <a:solidFill>
                  <a:srgbClr val="003366"/>
                </a:solidFill>
                <a:latin typeface="Calibri" panose="020F0502020204030204" pitchFamily="34" charset="0"/>
                <a:cs typeface="Calibri"/>
              </a:rPr>
              <a:t>in</a:t>
            </a:r>
            <a:r>
              <a:rPr sz="1600" b="1" spc="-9" dirty="0">
                <a:solidFill>
                  <a:srgbClr val="003366"/>
                </a:solidFill>
                <a:latin typeface="Calibri" panose="020F0502020204030204" pitchFamily="34" charset="0"/>
                <a:cs typeface="Calibri"/>
              </a:rPr>
              <a:t> </a:t>
            </a:r>
            <a:r>
              <a:rPr sz="1600" b="1" spc="-4" dirty="0">
                <a:solidFill>
                  <a:srgbClr val="003366"/>
                </a:solidFill>
                <a:latin typeface="Calibri" panose="020F0502020204030204" pitchFamily="34" charset="0"/>
                <a:cs typeface="Calibri"/>
              </a:rPr>
              <a:t>1997</a:t>
            </a:r>
            <a:endParaRPr sz="1600" b="1" dirty="0">
              <a:solidFill>
                <a:srgbClr val="003366"/>
              </a:solidFill>
              <a:latin typeface="Calibri" panose="020F0502020204030204" pitchFamily="34" charset="0"/>
              <a:cs typeface="Calibri"/>
            </a:endParaRPr>
          </a:p>
          <a:p>
            <a:pPr>
              <a:lnSpc>
                <a:spcPts val="989"/>
              </a:lnSpc>
              <a:spcBef>
                <a:spcPts val="31"/>
              </a:spcBef>
            </a:pPr>
            <a:endParaRPr sz="1600" b="1" dirty="0">
              <a:solidFill>
                <a:srgbClr val="003366"/>
              </a:solidFill>
              <a:latin typeface="Calibri" panose="020F0502020204030204" pitchFamily="34" charset="0"/>
            </a:endParaRPr>
          </a:p>
          <a:p>
            <a:pPr marL="21120"/>
            <a:r>
              <a:rPr sz="1600" b="1" dirty="0">
                <a:solidFill>
                  <a:srgbClr val="003366"/>
                </a:solidFill>
                <a:latin typeface="Calibri" panose="020F0502020204030204" pitchFamily="34" charset="0"/>
                <a:cs typeface="Calibri"/>
              </a:rPr>
              <a:t>in </a:t>
            </a:r>
            <a:r>
              <a:rPr sz="1600" b="1" spc="-4" dirty="0">
                <a:solidFill>
                  <a:srgbClr val="003366"/>
                </a:solidFill>
                <a:latin typeface="Calibri" panose="020F0502020204030204" pitchFamily="34" charset="0"/>
                <a:cs typeface="Calibri"/>
              </a:rPr>
              <a:t>2001</a:t>
            </a:r>
            <a:endParaRPr sz="1600" b="1" dirty="0">
              <a:solidFill>
                <a:srgbClr val="003366"/>
              </a:solidFill>
              <a:latin typeface="Calibri" panose="020F0502020204030204" pitchFamily="34" charset="0"/>
              <a:cs typeface="Calibri"/>
            </a:endParaRPr>
          </a:p>
          <a:p>
            <a:pPr>
              <a:lnSpc>
                <a:spcPts val="989"/>
              </a:lnSpc>
              <a:spcBef>
                <a:spcPts val="31"/>
              </a:spcBef>
            </a:pPr>
            <a:endParaRPr sz="1600" b="1" dirty="0">
              <a:solidFill>
                <a:srgbClr val="003366"/>
              </a:solidFill>
              <a:latin typeface="Calibri" panose="020F0502020204030204" pitchFamily="34" charset="0"/>
            </a:endParaRPr>
          </a:p>
          <a:p>
            <a:pPr marL="21120"/>
            <a:r>
              <a:rPr sz="1600" b="1" dirty="0">
                <a:solidFill>
                  <a:srgbClr val="003366"/>
                </a:solidFill>
                <a:latin typeface="Calibri" panose="020F0502020204030204" pitchFamily="34" charset="0"/>
                <a:cs typeface="Calibri"/>
              </a:rPr>
              <a:t>in </a:t>
            </a:r>
            <a:r>
              <a:rPr sz="1600" b="1" spc="-4" dirty="0">
                <a:solidFill>
                  <a:srgbClr val="003366"/>
                </a:solidFill>
                <a:latin typeface="Calibri" panose="020F0502020204030204" pitchFamily="34" charset="0"/>
                <a:cs typeface="Calibri"/>
              </a:rPr>
              <a:t>2005</a:t>
            </a:r>
            <a:endParaRPr sz="1600" b="1" dirty="0">
              <a:solidFill>
                <a:srgbClr val="003366"/>
              </a:solidFill>
              <a:latin typeface="Calibri" panose="020F0502020204030204" pitchFamily="34" charset="0"/>
              <a:cs typeface="Calibri"/>
            </a:endParaRPr>
          </a:p>
          <a:p>
            <a:pPr>
              <a:lnSpc>
                <a:spcPts val="899"/>
              </a:lnSpc>
              <a:spcBef>
                <a:spcPts val="31"/>
              </a:spcBef>
            </a:pPr>
            <a:endParaRPr sz="1600" b="1" dirty="0">
              <a:solidFill>
                <a:srgbClr val="003366"/>
              </a:solidFill>
              <a:latin typeface="Calibri" panose="020F0502020204030204" pitchFamily="34" charset="0"/>
            </a:endParaRPr>
          </a:p>
          <a:p>
            <a:pPr marL="21120"/>
            <a:r>
              <a:rPr sz="1600" b="1" dirty="0">
                <a:solidFill>
                  <a:srgbClr val="003366"/>
                </a:solidFill>
                <a:latin typeface="Calibri" panose="020F0502020204030204" pitchFamily="34" charset="0"/>
                <a:cs typeface="Calibri"/>
              </a:rPr>
              <a:t>in </a:t>
            </a:r>
            <a:r>
              <a:rPr sz="1600" b="1" spc="-4" dirty="0">
                <a:solidFill>
                  <a:srgbClr val="003366"/>
                </a:solidFill>
                <a:latin typeface="Calibri" panose="020F0502020204030204" pitchFamily="34" charset="0"/>
                <a:cs typeface="Calibri"/>
              </a:rPr>
              <a:t>2008</a:t>
            </a:r>
            <a:endParaRPr sz="1600" b="1" dirty="0">
              <a:solidFill>
                <a:srgbClr val="003366"/>
              </a:solidFill>
              <a:latin typeface="Calibri" panose="020F0502020204030204" pitchFamily="34" charset="0"/>
              <a:cs typeface="Calibri"/>
            </a:endParaRPr>
          </a:p>
          <a:p>
            <a:pPr>
              <a:lnSpc>
                <a:spcPts val="899"/>
              </a:lnSpc>
              <a:spcBef>
                <a:spcPts val="31"/>
              </a:spcBef>
            </a:pPr>
            <a:endParaRPr sz="1600" b="1" dirty="0">
              <a:solidFill>
                <a:srgbClr val="003366"/>
              </a:solidFill>
              <a:latin typeface="Calibri" panose="020F0502020204030204" pitchFamily="34" charset="0"/>
            </a:endParaRPr>
          </a:p>
          <a:p>
            <a:pPr marL="21120"/>
            <a:r>
              <a:rPr sz="1600" b="1" dirty="0">
                <a:solidFill>
                  <a:srgbClr val="003366"/>
                </a:solidFill>
                <a:latin typeface="Calibri" panose="020F0502020204030204" pitchFamily="34" charset="0"/>
                <a:cs typeface="Calibri"/>
              </a:rPr>
              <a:t>in </a:t>
            </a:r>
            <a:r>
              <a:rPr sz="1600" b="1" spc="-4" dirty="0">
                <a:solidFill>
                  <a:srgbClr val="003366"/>
                </a:solidFill>
                <a:latin typeface="Calibri" panose="020F0502020204030204" pitchFamily="34" charset="0"/>
                <a:cs typeface="Calibri"/>
              </a:rPr>
              <a:t>2010</a:t>
            </a:r>
            <a:endParaRPr sz="1600" b="1" dirty="0">
              <a:solidFill>
                <a:srgbClr val="003366"/>
              </a:solidFill>
              <a:latin typeface="Calibri" panose="020F0502020204030204" pitchFamily="34" charset="0"/>
              <a:cs typeface="Calibri"/>
            </a:endParaRPr>
          </a:p>
          <a:p>
            <a:pPr>
              <a:lnSpc>
                <a:spcPts val="989"/>
              </a:lnSpc>
              <a:spcBef>
                <a:spcPts val="31"/>
              </a:spcBef>
            </a:pPr>
            <a:endParaRPr sz="1600" b="1" dirty="0">
              <a:solidFill>
                <a:srgbClr val="003366"/>
              </a:solidFill>
              <a:latin typeface="Calibri" panose="020F0502020204030204" pitchFamily="34" charset="0"/>
            </a:endParaRPr>
          </a:p>
          <a:p>
            <a:pPr marL="21120"/>
            <a:r>
              <a:rPr sz="1600" b="1" dirty="0">
                <a:solidFill>
                  <a:srgbClr val="003366"/>
                </a:solidFill>
                <a:latin typeface="Calibri" panose="020F0502020204030204" pitchFamily="34" charset="0"/>
                <a:cs typeface="Calibri"/>
              </a:rPr>
              <a:t>in </a:t>
            </a:r>
            <a:r>
              <a:rPr sz="1600" b="1" spc="-4" dirty="0">
                <a:solidFill>
                  <a:srgbClr val="003366"/>
                </a:solidFill>
                <a:latin typeface="Calibri" panose="020F0502020204030204" pitchFamily="34" charset="0"/>
                <a:cs typeface="Calibri"/>
              </a:rPr>
              <a:t>2011</a:t>
            </a:r>
            <a:endParaRPr sz="1600" b="1" dirty="0">
              <a:solidFill>
                <a:srgbClr val="003366"/>
              </a:solidFill>
              <a:latin typeface="Calibri" panose="020F0502020204030204" pitchFamily="34" charset="0"/>
              <a:cs typeface="Calibri"/>
            </a:endParaRPr>
          </a:p>
          <a:p>
            <a:pPr>
              <a:lnSpc>
                <a:spcPts val="809"/>
              </a:lnSpc>
              <a:spcBef>
                <a:spcPts val="31"/>
              </a:spcBef>
            </a:pPr>
            <a:endParaRPr sz="1600" b="1" dirty="0">
              <a:solidFill>
                <a:srgbClr val="003366"/>
              </a:solidFill>
              <a:latin typeface="Calibri" panose="020F0502020204030204" pitchFamily="34" charset="0"/>
            </a:endParaRPr>
          </a:p>
          <a:p>
            <a:pPr marL="21120"/>
            <a:r>
              <a:rPr sz="1600" b="1" dirty="0">
                <a:solidFill>
                  <a:srgbClr val="003366"/>
                </a:solidFill>
                <a:latin typeface="Calibri" panose="020F0502020204030204" pitchFamily="34" charset="0"/>
                <a:cs typeface="Calibri"/>
              </a:rPr>
              <a:t>in</a:t>
            </a:r>
            <a:r>
              <a:rPr sz="1600" b="1" spc="-4" dirty="0">
                <a:solidFill>
                  <a:srgbClr val="003366"/>
                </a:solidFill>
                <a:latin typeface="Calibri" panose="020F0502020204030204" pitchFamily="34" charset="0"/>
                <a:cs typeface="Calibri"/>
              </a:rPr>
              <a:t> 2012</a:t>
            </a:r>
            <a:endParaRPr sz="1600" b="1" dirty="0">
              <a:solidFill>
                <a:srgbClr val="003366"/>
              </a:solidFill>
              <a:latin typeface="Calibri" panose="020F0502020204030204" pitchFamily="34" charset="0"/>
              <a:cs typeface="Calibri"/>
            </a:endParaRPr>
          </a:p>
        </p:txBody>
      </p:sp>
      <p:sp>
        <p:nvSpPr>
          <p:cNvPr id="14" name="object 15"/>
          <p:cNvSpPr/>
          <p:nvPr/>
        </p:nvSpPr>
        <p:spPr>
          <a:xfrm>
            <a:off x="3016321" y="1253447"/>
            <a:ext cx="5137079" cy="3013753"/>
          </a:xfrm>
          <a:prstGeom prst="rect">
            <a:avLst/>
          </a:prstGeom>
          <a:blipFill>
            <a:blip r:embed="rId3" cstate="print"/>
            <a:stretch>
              <a:fillRect/>
            </a:stretch>
          </a:blipFill>
        </p:spPr>
        <p:txBody>
          <a:bodyPr wrap="square" lIns="0" tIns="0" rIns="0" bIns="0" rtlCol="0">
            <a:noAutofit/>
          </a:bodyPr>
          <a:lstStyle/>
          <a:p>
            <a:endParaRPr/>
          </a:p>
        </p:txBody>
      </p:sp>
      <p:sp>
        <p:nvSpPr>
          <p:cNvPr id="15" name="object 16"/>
          <p:cNvSpPr/>
          <p:nvPr/>
        </p:nvSpPr>
        <p:spPr>
          <a:xfrm>
            <a:off x="5223381" y="1968700"/>
            <a:ext cx="437678" cy="307540"/>
          </a:xfrm>
          <a:prstGeom prst="rect">
            <a:avLst/>
          </a:prstGeom>
          <a:blipFill>
            <a:blip r:embed="rId4" cstate="print"/>
            <a:stretch>
              <a:fillRect/>
            </a:stretch>
          </a:blipFill>
        </p:spPr>
        <p:txBody>
          <a:bodyPr wrap="square" lIns="0" tIns="0" rIns="0" bIns="0" rtlCol="0">
            <a:noAutofit/>
          </a:bodyPr>
          <a:lstStyle/>
          <a:p>
            <a:endParaRPr/>
          </a:p>
        </p:txBody>
      </p:sp>
      <p:sp>
        <p:nvSpPr>
          <p:cNvPr id="16" name="object 17"/>
          <p:cNvSpPr/>
          <p:nvPr/>
        </p:nvSpPr>
        <p:spPr>
          <a:xfrm>
            <a:off x="5410836" y="1973836"/>
            <a:ext cx="199081" cy="205483"/>
          </a:xfrm>
          <a:custGeom>
            <a:avLst/>
            <a:gdLst/>
            <a:ahLst/>
            <a:cxnLst/>
            <a:rect l="l" t="t" r="r" b="b"/>
            <a:pathLst>
              <a:path w="221478" h="228600">
                <a:moveTo>
                  <a:pt x="51425" y="0"/>
                </a:moveTo>
                <a:lnTo>
                  <a:pt x="0" y="173"/>
                </a:lnTo>
                <a:lnTo>
                  <a:pt x="11240" y="1533"/>
                </a:lnTo>
                <a:lnTo>
                  <a:pt x="22259" y="4206"/>
                </a:lnTo>
                <a:lnTo>
                  <a:pt x="63373" y="27136"/>
                </a:lnTo>
                <a:lnTo>
                  <a:pt x="90065" y="55929"/>
                </a:lnTo>
                <a:lnTo>
                  <a:pt x="112098" y="93317"/>
                </a:lnTo>
                <a:lnTo>
                  <a:pt x="128472" y="138092"/>
                </a:lnTo>
                <a:lnTo>
                  <a:pt x="135753" y="171450"/>
                </a:lnTo>
                <a:lnTo>
                  <a:pt x="107178" y="171450"/>
                </a:lnTo>
                <a:lnTo>
                  <a:pt x="169027" y="228600"/>
                </a:lnTo>
                <a:lnTo>
                  <a:pt x="221478" y="171450"/>
                </a:lnTo>
                <a:lnTo>
                  <a:pt x="191367" y="162824"/>
                </a:lnTo>
                <a:lnTo>
                  <a:pt x="187720" y="146142"/>
                </a:lnTo>
                <a:lnTo>
                  <a:pt x="172379" y="100259"/>
                </a:lnTo>
                <a:lnTo>
                  <a:pt x="151215" y="61563"/>
                </a:lnTo>
                <a:lnTo>
                  <a:pt x="125227" y="31262"/>
                </a:lnTo>
                <a:lnTo>
                  <a:pt x="84793" y="6010"/>
                </a:lnTo>
                <a:lnTo>
                  <a:pt x="62763" y="682"/>
                </a:lnTo>
                <a:lnTo>
                  <a:pt x="51425" y="0"/>
                </a:lnTo>
                <a:close/>
              </a:path>
            </a:pathLst>
          </a:custGeom>
          <a:solidFill>
            <a:srgbClr val="FF0000"/>
          </a:solidFill>
        </p:spPr>
        <p:txBody>
          <a:bodyPr wrap="square" lIns="0" tIns="0" rIns="0" bIns="0" rtlCol="0">
            <a:noAutofit/>
          </a:bodyPr>
          <a:lstStyle/>
          <a:p>
            <a:endParaRPr/>
          </a:p>
        </p:txBody>
      </p:sp>
      <p:sp>
        <p:nvSpPr>
          <p:cNvPr id="17" name="object 18"/>
          <p:cNvSpPr/>
          <p:nvPr/>
        </p:nvSpPr>
        <p:spPr>
          <a:xfrm>
            <a:off x="5274410" y="1973836"/>
            <a:ext cx="156966" cy="205483"/>
          </a:xfrm>
          <a:custGeom>
            <a:avLst/>
            <a:gdLst/>
            <a:ahLst/>
            <a:cxnLst/>
            <a:rect l="l" t="t" r="r" b="b"/>
            <a:pathLst>
              <a:path w="174625" h="228600">
                <a:moveTo>
                  <a:pt x="146050" y="0"/>
                </a:moveTo>
                <a:lnTo>
                  <a:pt x="99893" y="11655"/>
                </a:lnTo>
                <a:lnTo>
                  <a:pt x="69124" y="34252"/>
                </a:lnTo>
                <a:lnTo>
                  <a:pt x="42783" y="66960"/>
                </a:lnTo>
                <a:lnTo>
                  <a:pt x="21885" y="108189"/>
                </a:lnTo>
                <a:lnTo>
                  <a:pt x="7447" y="156350"/>
                </a:lnTo>
                <a:lnTo>
                  <a:pt x="484" y="209853"/>
                </a:lnTo>
                <a:lnTo>
                  <a:pt x="0" y="228600"/>
                </a:lnTo>
                <a:lnTo>
                  <a:pt x="57466" y="213496"/>
                </a:lnTo>
                <a:lnTo>
                  <a:pt x="58501" y="197464"/>
                </a:lnTo>
                <a:lnTo>
                  <a:pt x="60236" y="181743"/>
                </a:lnTo>
                <a:lnTo>
                  <a:pt x="69405" y="136890"/>
                </a:lnTo>
                <a:lnTo>
                  <a:pt x="84046" y="96414"/>
                </a:lnTo>
                <a:lnTo>
                  <a:pt x="103545" y="61491"/>
                </a:lnTo>
                <a:lnTo>
                  <a:pt x="136142" y="25518"/>
                </a:lnTo>
                <a:lnTo>
                  <a:pt x="174625" y="4445"/>
                </a:lnTo>
                <a:lnTo>
                  <a:pt x="171188" y="3441"/>
                </a:lnTo>
                <a:lnTo>
                  <a:pt x="158692" y="871"/>
                </a:lnTo>
                <a:lnTo>
                  <a:pt x="146050" y="0"/>
                </a:lnTo>
                <a:close/>
              </a:path>
            </a:pathLst>
          </a:custGeom>
          <a:solidFill>
            <a:srgbClr val="CD0000"/>
          </a:solidFill>
        </p:spPr>
        <p:txBody>
          <a:bodyPr wrap="square" lIns="0" tIns="0" rIns="0" bIns="0" rtlCol="0">
            <a:noAutofit/>
          </a:bodyPr>
          <a:lstStyle/>
          <a:p>
            <a:endParaRPr/>
          </a:p>
        </p:txBody>
      </p:sp>
      <p:sp>
        <p:nvSpPr>
          <p:cNvPr id="18" name="object 19"/>
          <p:cNvSpPr/>
          <p:nvPr/>
        </p:nvSpPr>
        <p:spPr>
          <a:xfrm>
            <a:off x="5274409" y="1973836"/>
            <a:ext cx="335507" cy="205483"/>
          </a:xfrm>
          <a:custGeom>
            <a:avLst/>
            <a:gdLst/>
            <a:ahLst/>
            <a:cxnLst/>
            <a:rect l="l" t="t" r="r" b="b"/>
            <a:pathLst>
              <a:path w="373252" h="228600">
                <a:moveTo>
                  <a:pt x="174625" y="4445"/>
                </a:moveTo>
                <a:lnTo>
                  <a:pt x="136039" y="25595"/>
                </a:lnTo>
                <a:lnTo>
                  <a:pt x="103545" y="61491"/>
                </a:lnTo>
                <a:lnTo>
                  <a:pt x="84046" y="96414"/>
                </a:lnTo>
                <a:lnTo>
                  <a:pt x="69405" y="136890"/>
                </a:lnTo>
                <a:lnTo>
                  <a:pt x="60236" y="181743"/>
                </a:lnTo>
                <a:lnTo>
                  <a:pt x="57466" y="213496"/>
                </a:lnTo>
                <a:lnTo>
                  <a:pt x="0" y="228600"/>
                </a:lnTo>
                <a:lnTo>
                  <a:pt x="4245" y="173669"/>
                </a:lnTo>
                <a:lnTo>
                  <a:pt x="16304" y="123551"/>
                </a:lnTo>
                <a:lnTo>
                  <a:pt x="35162" y="79835"/>
                </a:lnTo>
                <a:lnTo>
                  <a:pt x="59801" y="44110"/>
                </a:lnTo>
                <a:lnTo>
                  <a:pt x="89207" y="17966"/>
                </a:lnTo>
                <a:lnTo>
                  <a:pt x="134073" y="757"/>
                </a:lnTo>
                <a:lnTo>
                  <a:pt x="146050" y="0"/>
                </a:lnTo>
                <a:lnTo>
                  <a:pt x="203200" y="0"/>
                </a:lnTo>
                <a:lnTo>
                  <a:pt x="247185" y="10566"/>
                </a:lnTo>
                <a:lnTo>
                  <a:pt x="286139" y="40355"/>
                </a:lnTo>
                <a:lnTo>
                  <a:pt x="310630" y="73588"/>
                </a:lnTo>
                <a:lnTo>
                  <a:pt x="329964" y="114814"/>
                </a:lnTo>
                <a:lnTo>
                  <a:pt x="343142" y="162824"/>
                </a:lnTo>
                <a:lnTo>
                  <a:pt x="373253" y="171450"/>
                </a:lnTo>
                <a:lnTo>
                  <a:pt x="320802" y="228600"/>
                </a:lnTo>
                <a:lnTo>
                  <a:pt x="258953" y="171450"/>
                </a:lnTo>
                <a:lnTo>
                  <a:pt x="287528" y="171450"/>
                </a:lnTo>
                <a:lnTo>
                  <a:pt x="284275" y="154450"/>
                </a:lnTo>
                <a:lnTo>
                  <a:pt x="270008" y="107481"/>
                </a:lnTo>
                <a:lnTo>
                  <a:pt x="249751" y="67496"/>
                </a:lnTo>
                <a:lnTo>
                  <a:pt x="224501" y="35704"/>
                </a:lnTo>
                <a:lnTo>
                  <a:pt x="184793" y="8148"/>
                </a:lnTo>
                <a:lnTo>
                  <a:pt x="163015" y="1533"/>
                </a:lnTo>
                <a:lnTo>
                  <a:pt x="151774" y="173"/>
                </a:lnTo>
              </a:path>
            </a:pathLst>
          </a:custGeom>
          <a:ln w="9906">
            <a:solidFill>
              <a:srgbClr val="FF0000"/>
            </a:solidFill>
          </a:ln>
        </p:spPr>
        <p:txBody>
          <a:bodyPr wrap="square" lIns="0" tIns="0" rIns="0" bIns="0" rtlCol="0">
            <a:noAutofit/>
          </a:bodyPr>
          <a:lstStyle/>
          <a:p>
            <a:endParaRPr/>
          </a:p>
        </p:txBody>
      </p:sp>
      <p:sp>
        <p:nvSpPr>
          <p:cNvPr id="19" name="object 20"/>
          <p:cNvSpPr/>
          <p:nvPr/>
        </p:nvSpPr>
        <p:spPr>
          <a:xfrm>
            <a:off x="6182302" y="1694722"/>
            <a:ext cx="437679" cy="307540"/>
          </a:xfrm>
          <a:prstGeom prst="rect">
            <a:avLst/>
          </a:prstGeom>
          <a:blipFill>
            <a:blip r:embed="rId4" cstate="print"/>
            <a:stretch>
              <a:fillRect/>
            </a:stretch>
          </a:blipFill>
        </p:spPr>
        <p:txBody>
          <a:bodyPr wrap="square" lIns="0" tIns="0" rIns="0" bIns="0" rtlCol="0">
            <a:noAutofit/>
          </a:bodyPr>
          <a:lstStyle/>
          <a:p>
            <a:endParaRPr/>
          </a:p>
        </p:txBody>
      </p:sp>
      <p:sp>
        <p:nvSpPr>
          <p:cNvPr id="20" name="object 21"/>
          <p:cNvSpPr/>
          <p:nvPr/>
        </p:nvSpPr>
        <p:spPr>
          <a:xfrm>
            <a:off x="6369757" y="1699859"/>
            <a:ext cx="199081" cy="205483"/>
          </a:xfrm>
          <a:custGeom>
            <a:avLst/>
            <a:gdLst/>
            <a:ahLst/>
            <a:cxnLst/>
            <a:rect l="l" t="t" r="r" b="b"/>
            <a:pathLst>
              <a:path w="221478" h="228600">
                <a:moveTo>
                  <a:pt x="51425" y="0"/>
                </a:moveTo>
                <a:lnTo>
                  <a:pt x="0" y="173"/>
                </a:lnTo>
                <a:lnTo>
                  <a:pt x="11240" y="1533"/>
                </a:lnTo>
                <a:lnTo>
                  <a:pt x="22259" y="4206"/>
                </a:lnTo>
                <a:lnTo>
                  <a:pt x="63373" y="27136"/>
                </a:lnTo>
                <a:lnTo>
                  <a:pt x="90065" y="55929"/>
                </a:lnTo>
                <a:lnTo>
                  <a:pt x="112098" y="93317"/>
                </a:lnTo>
                <a:lnTo>
                  <a:pt x="128472" y="138092"/>
                </a:lnTo>
                <a:lnTo>
                  <a:pt x="135753" y="171450"/>
                </a:lnTo>
                <a:lnTo>
                  <a:pt x="107178" y="171450"/>
                </a:lnTo>
                <a:lnTo>
                  <a:pt x="169027" y="228600"/>
                </a:lnTo>
                <a:lnTo>
                  <a:pt x="221478" y="171450"/>
                </a:lnTo>
                <a:lnTo>
                  <a:pt x="191367" y="162824"/>
                </a:lnTo>
                <a:lnTo>
                  <a:pt x="187720" y="146142"/>
                </a:lnTo>
                <a:lnTo>
                  <a:pt x="172379" y="100259"/>
                </a:lnTo>
                <a:lnTo>
                  <a:pt x="151215" y="61563"/>
                </a:lnTo>
                <a:lnTo>
                  <a:pt x="125227" y="31262"/>
                </a:lnTo>
                <a:lnTo>
                  <a:pt x="84793" y="6010"/>
                </a:lnTo>
                <a:lnTo>
                  <a:pt x="62763" y="682"/>
                </a:lnTo>
                <a:lnTo>
                  <a:pt x="51425" y="0"/>
                </a:lnTo>
                <a:close/>
              </a:path>
            </a:pathLst>
          </a:custGeom>
          <a:solidFill>
            <a:srgbClr val="FF0000"/>
          </a:solidFill>
        </p:spPr>
        <p:txBody>
          <a:bodyPr wrap="square" lIns="0" tIns="0" rIns="0" bIns="0" rtlCol="0">
            <a:noAutofit/>
          </a:bodyPr>
          <a:lstStyle/>
          <a:p>
            <a:endParaRPr/>
          </a:p>
        </p:txBody>
      </p:sp>
      <p:sp>
        <p:nvSpPr>
          <p:cNvPr id="21" name="object 22"/>
          <p:cNvSpPr/>
          <p:nvPr/>
        </p:nvSpPr>
        <p:spPr>
          <a:xfrm>
            <a:off x="6233332" y="1699859"/>
            <a:ext cx="156966" cy="205483"/>
          </a:xfrm>
          <a:custGeom>
            <a:avLst/>
            <a:gdLst/>
            <a:ahLst/>
            <a:cxnLst/>
            <a:rect l="l" t="t" r="r" b="b"/>
            <a:pathLst>
              <a:path w="174625" h="228600">
                <a:moveTo>
                  <a:pt x="146050" y="0"/>
                </a:moveTo>
                <a:lnTo>
                  <a:pt x="99893" y="11655"/>
                </a:lnTo>
                <a:lnTo>
                  <a:pt x="69124" y="34252"/>
                </a:lnTo>
                <a:lnTo>
                  <a:pt x="42783" y="66960"/>
                </a:lnTo>
                <a:lnTo>
                  <a:pt x="21885" y="108189"/>
                </a:lnTo>
                <a:lnTo>
                  <a:pt x="7447" y="156350"/>
                </a:lnTo>
                <a:lnTo>
                  <a:pt x="484" y="209853"/>
                </a:lnTo>
                <a:lnTo>
                  <a:pt x="0" y="228600"/>
                </a:lnTo>
                <a:lnTo>
                  <a:pt x="57466" y="213496"/>
                </a:lnTo>
                <a:lnTo>
                  <a:pt x="58501" y="197464"/>
                </a:lnTo>
                <a:lnTo>
                  <a:pt x="60236" y="181743"/>
                </a:lnTo>
                <a:lnTo>
                  <a:pt x="69405" y="136890"/>
                </a:lnTo>
                <a:lnTo>
                  <a:pt x="84046" y="96414"/>
                </a:lnTo>
                <a:lnTo>
                  <a:pt x="103545" y="61491"/>
                </a:lnTo>
                <a:lnTo>
                  <a:pt x="136142" y="25518"/>
                </a:lnTo>
                <a:lnTo>
                  <a:pt x="174625" y="4445"/>
                </a:lnTo>
                <a:lnTo>
                  <a:pt x="171188" y="3441"/>
                </a:lnTo>
                <a:lnTo>
                  <a:pt x="158692" y="871"/>
                </a:lnTo>
                <a:lnTo>
                  <a:pt x="146050" y="0"/>
                </a:lnTo>
                <a:close/>
              </a:path>
            </a:pathLst>
          </a:custGeom>
          <a:solidFill>
            <a:srgbClr val="CD0000"/>
          </a:solidFill>
        </p:spPr>
        <p:txBody>
          <a:bodyPr wrap="square" lIns="0" tIns="0" rIns="0" bIns="0" rtlCol="0">
            <a:noAutofit/>
          </a:bodyPr>
          <a:lstStyle/>
          <a:p>
            <a:endParaRPr/>
          </a:p>
        </p:txBody>
      </p:sp>
      <p:sp>
        <p:nvSpPr>
          <p:cNvPr id="22" name="object 23"/>
          <p:cNvSpPr/>
          <p:nvPr/>
        </p:nvSpPr>
        <p:spPr>
          <a:xfrm>
            <a:off x="6233331" y="1699859"/>
            <a:ext cx="335507" cy="205483"/>
          </a:xfrm>
          <a:custGeom>
            <a:avLst/>
            <a:gdLst/>
            <a:ahLst/>
            <a:cxnLst/>
            <a:rect l="l" t="t" r="r" b="b"/>
            <a:pathLst>
              <a:path w="373252" h="228600">
                <a:moveTo>
                  <a:pt x="174625" y="4445"/>
                </a:moveTo>
                <a:lnTo>
                  <a:pt x="136039" y="25595"/>
                </a:lnTo>
                <a:lnTo>
                  <a:pt x="103545" y="61491"/>
                </a:lnTo>
                <a:lnTo>
                  <a:pt x="84046" y="96414"/>
                </a:lnTo>
                <a:lnTo>
                  <a:pt x="69405" y="136890"/>
                </a:lnTo>
                <a:lnTo>
                  <a:pt x="60236" y="181743"/>
                </a:lnTo>
                <a:lnTo>
                  <a:pt x="57466" y="213496"/>
                </a:lnTo>
                <a:lnTo>
                  <a:pt x="0" y="228600"/>
                </a:lnTo>
                <a:lnTo>
                  <a:pt x="4245" y="173669"/>
                </a:lnTo>
                <a:lnTo>
                  <a:pt x="16304" y="123551"/>
                </a:lnTo>
                <a:lnTo>
                  <a:pt x="35162" y="79835"/>
                </a:lnTo>
                <a:lnTo>
                  <a:pt x="59801" y="44110"/>
                </a:lnTo>
                <a:lnTo>
                  <a:pt x="89207" y="17966"/>
                </a:lnTo>
                <a:lnTo>
                  <a:pt x="134073" y="757"/>
                </a:lnTo>
                <a:lnTo>
                  <a:pt x="146050" y="0"/>
                </a:lnTo>
                <a:lnTo>
                  <a:pt x="203200" y="0"/>
                </a:lnTo>
                <a:lnTo>
                  <a:pt x="247185" y="10566"/>
                </a:lnTo>
                <a:lnTo>
                  <a:pt x="286139" y="40355"/>
                </a:lnTo>
                <a:lnTo>
                  <a:pt x="310630" y="73588"/>
                </a:lnTo>
                <a:lnTo>
                  <a:pt x="329964" y="114814"/>
                </a:lnTo>
                <a:lnTo>
                  <a:pt x="343142" y="162824"/>
                </a:lnTo>
                <a:lnTo>
                  <a:pt x="373253" y="171450"/>
                </a:lnTo>
                <a:lnTo>
                  <a:pt x="320802" y="228600"/>
                </a:lnTo>
                <a:lnTo>
                  <a:pt x="258953" y="171450"/>
                </a:lnTo>
                <a:lnTo>
                  <a:pt x="287528" y="171450"/>
                </a:lnTo>
                <a:lnTo>
                  <a:pt x="284275" y="154450"/>
                </a:lnTo>
                <a:lnTo>
                  <a:pt x="270008" y="107481"/>
                </a:lnTo>
                <a:lnTo>
                  <a:pt x="249751" y="67496"/>
                </a:lnTo>
                <a:lnTo>
                  <a:pt x="224501" y="35704"/>
                </a:lnTo>
                <a:lnTo>
                  <a:pt x="184793" y="8148"/>
                </a:lnTo>
                <a:lnTo>
                  <a:pt x="163015" y="1533"/>
                </a:lnTo>
                <a:lnTo>
                  <a:pt x="151774" y="173"/>
                </a:lnTo>
              </a:path>
            </a:pathLst>
          </a:custGeom>
          <a:ln w="9906">
            <a:solidFill>
              <a:srgbClr val="FF0000"/>
            </a:solidFill>
          </a:ln>
        </p:spPr>
        <p:txBody>
          <a:bodyPr wrap="square" lIns="0" tIns="0" rIns="0" bIns="0" rtlCol="0">
            <a:noAutofit/>
          </a:bodyPr>
          <a:lstStyle/>
          <a:p>
            <a:endParaRPr/>
          </a:p>
        </p:txBody>
      </p:sp>
      <p:sp>
        <p:nvSpPr>
          <p:cNvPr id="23" name="object 24"/>
          <p:cNvSpPr/>
          <p:nvPr/>
        </p:nvSpPr>
        <p:spPr>
          <a:xfrm>
            <a:off x="5497359" y="1420745"/>
            <a:ext cx="437678" cy="307540"/>
          </a:xfrm>
          <a:prstGeom prst="rect">
            <a:avLst/>
          </a:prstGeom>
          <a:blipFill>
            <a:blip r:embed="rId4" cstate="print"/>
            <a:stretch>
              <a:fillRect/>
            </a:stretch>
          </a:blipFill>
        </p:spPr>
        <p:txBody>
          <a:bodyPr wrap="square" lIns="0" tIns="0" rIns="0" bIns="0" rtlCol="0">
            <a:noAutofit/>
          </a:bodyPr>
          <a:lstStyle/>
          <a:p>
            <a:endParaRPr/>
          </a:p>
        </p:txBody>
      </p:sp>
      <p:sp>
        <p:nvSpPr>
          <p:cNvPr id="24" name="object 25"/>
          <p:cNvSpPr/>
          <p:nvPr/>
        </p:nvSpPr>
        <p:spPr>
          <a:xfrm>
            <a:off x="5684814" y="1425881"/>
            <a:ext cx="199081" cy="205483"/>
          </a:xfrm>
          <a:custGeom>
            <a:avLst/>
            <a:gdLst/>
            <a:ahLst/>
            <a:cxnLst/>
            <a:rect l="l" t="t" r="r" b="b"/>
            <a:pathLst>
              <a:path w="221478" h="228600">
                <a:moveTo>
                  <a:pt x="51425" y="0"/>
                </a:moveTo>
                <a:lnTo>
                  <a:pt x="0" y="173"/>
                </a:lnTo>
                <a:lnTo>
                  <a:pt x="11240" y="1533"/>
                </a:lnTo>
                <a:lnTo>
                  <a:pt x="22259" y="4206"/>
                </a:lnTo>
                <a:lnTo>
                  <a:pt x="63373" y="27136"/>
                </a:lnTo>
                <a:lnTo>
                  <a:pt x="90065" y="55929"/>
                </a:lnTo>
                <a:lnTo>
                  <a:pt x="112098" y="93317"/>
                </a:lnTo>
                <a:lnTo>
                  <a:pt x="128472" y="138092"/>
                </a:lnTo>
                <a:lnTo>
                  <a:pt x="135753" y="171450"/>
                </a:lnTo>
                <a:lnTo>
                  <a:pt x="107178" y="171450"/>
                </a:lnTo>
                <a:lnTo>
                  <a:pt x="169027" y="228600"/>
                </a:lnTo>
                <a:lnTo>
                  <a:pt x="221478" y="171450"/>
                </a:lnTo>
                <a:lnTo>
                  <a:pt x="191367" y="162824"/>
                </a:lnTo>
                <a:lnTo>
                  <a:pt x="187720" y="146142"/>
                </a:lnTo>
                <a:lnTo>
                  <a:pt x="172379" y="100259"/>
                </a:lnTo>
                <a:lnTo>
                  <a:pt x="151215" y="61563"/>
                </a:lnTo>
                <a:lnTo>
                  <a:pt x="125227" y="31262"/>
                </a:lnTo>
                <a:lnTo>
                  <a:pt x="84793" y="6010"/>
                </a:lnTo>
                <a:lnTo>
                  <a:pt x="62763" y="682"/>
                </a:lnTo>
                <a:lnTo>
                  <a:pt x="51425" y="0"/>
                </a:lnTo>
                <a:close/>
              </a:path>
            </a:pathLst>
          </a:custGeom>
          <a:solidFill>
            <a:srgbClr val="FF0000"/>
          </a:solidFill>
        </p:spPr>
        <p:txBody>
          <a:bodyPr wrap="square" lIns="0" tIns="0" rIns="0" bIns="0" rtlCol="0">
            <a:noAutofit/>
          </a:bodyPr>
          <a:lstStyle/>
          <a:p>
            <a:endParaRPr/>
          </a:p>
        </p:txBody>
      </p:sp>
      <p:sp>
        <p:nvSpPr>
          <p:cNvPr id="25" name="object 26"/>
          <p:cNvSpPr/>
          <p:nvPr/>
        </p:nvSpPr>
        <p:spPr>
          <a:xfrm>
            <a:off x="5548387" y="1425881"/>
            <a:ext cx="156966" cy="205483"/>
          </a:xfrm>
          <a:custGeom>
            <a:avLst/>
            <a:gdLst/>
            <a:ahLst/>
            <a:cxnLst/>
            <a:rect l="l" t="t" r="r" b="b"/>
            <a:pathLst>
              <a:path w="174625" h="228600">
                <a:moveTo>
                  <a:pt x="146050" y="0"/>
                </a:moveTo>
                <a:lnTo>
                  <a:pt x="99893" y="11655"/>
                </a:lnTo>
                <a:lnTo>
                  <a:pt x="69124" y="34252"/>
                </a:lnTo>
                <a:lnTo>
                  <a:pt x="42783" y="66960"/>
                </a:lnTo>
                <a:lnTo>
                  <a:pt x="21885" y="108189"/>
                </a:lnTo>
                <a:lnTo>
                  <a:pt x="7447" y="156350"/>
                </a:lnTo>
                <a:lnTo>
                  <a:pt x="484" y="209853"/>
                </a:lnTo>
                <a:lnTo>
                  <a:pt x="0" y="228600"/>
                </a:lnTo>
                <a:lnTo>
                  <a:pt x="57466" y="213496"/>
                </a:lnTo>
                <a:lnTo>
                  <a:pt x="58501" y="197464"/>
                </a:lnTo>
                <a:lnTo>
                  <a:pt x="60236" y="181743"/>
                </a:lnTo>
                <a:lnTo>
                  <a:pt x="69405" y="136890"/>
                </a:lnTo>
                <a:lnTo>
                  <a:pt x="84046" y="96414"/>
                </a:lnTo>
                <a:lnTo>
                  <a:pt x="103545" y="61491"/>
                </a:lnTo>
                <a:lnTo>
                  <a:pt x="136142" y="25518"/>
                </a:lnTo>
                <a:lnTo>
                  <a:pt x="174625" y="4445"/>
                </a:lnTo>
                <a:lnTo>
                  <a:pt x="171188" y="3441"/>
                </a:lnTo>
                <a:lnTo>
                  <a:pt x="158692" y="871"/>
                </a:lnTo>
                <a:lnTo>
                  <a:pt x="146050" y="0"/>
                </a:lnTo>
                <a:close/>
              </a:path>
            </a:pathLst>
          </a:custGeom>
          <a:solidFill>
            <a:srgbClr val="CD0000"/>
          </a:solidFill>
        </p:spPr>
        <p:txBody>
          <a:bodyPr wrap="square" lIns="0" tIns="0" rIns="0" bIns="0" rtlCol="0">
            <a:noAutofit/>
          </a:bodyPr>
          <a:lstStyle/>
          <a:p>
            <a:endParaRPr/>
          </a:p>
        </p:txBody>
      </p:sp>
      <p:sp>
        <p:nvSpPr>
          <p:cNvPr id="26" name="object 27"/>
          <p:cNvSpPr/>
          <p:nvPr/>
        </p:nvSpPr>
        <p:spPr>
          <a:xfrm>
            <a:off x="5548387" y="1425881"/>
            <a:ext cx="335507" cy="205483"/>
          </a:xfrm>
          <a:custGeom>
            <a:avLst/>
            <a:gdLst/>
            <a:ahLst/>
            <a:cxnLst/>
            <a:rect l="l" t="t" r="r" b="b"/>
            <a:pathLst>
              <a:path w="373252" h="228600">
                <a:moveTo>
                  <a:pt x="174625" y="4445"/>
                </a:moveTo>
                <a:lnTo>
                  <a:pt x="136039" y="25595"/>
                </a:lnTo>
                <a:lnTo>
                  <a:pt x="103545" y="61491"/>
                </a:lnTo>
                <a:lnTo>
                  <a:pt x="84046" y="96414"/>
                </a:lnTo>
                <a:lnTo>
                  <a:pt x="69405" y="136890"/>
                </a:lnTo>
                <a:lnTo>
                  <a:pt x="60236" y="181743"/>
                </a:lnTo>
                <a:lnTo>
                  <a:pt x="57466" y="213496"/>
                </a:lnTo>
                <a:lnTo>
                  <a:pt x="0" y="228600"/>
                </a:lnTo>
                <a:lnTo>
                  <a:pt x="4245" y="173669"/>
                </a:lnTo>
                <a:lnTo>
                  <a:pt x="16304" y="123551"/>
                </a:lnTo>
                <a:lnTo>
                  <a:pt x="35162" y="79835"/>
                </a:lnTo>
                <a:lnTo>
                  <a:pt x="59801" y="44110"/>
                </a:lnTo>
                <a:lnTo>
                  <a:pt x="89207" y="17966"/>
                </a:lnTo>
                <a:lnTo>
                  <a:pt x="134073" y="757"/>
                </a:lnTo>
                <a:lnTo>
                  <a:pt x="146050" y="0"/>
                </a:lnTo>
                <a:lnTo>
                  <a:pt x="203200" y="0"/>
                </a:lnTo>
                <a:lnTo>
                  <a:pt x="247185" y="10566"/>
                </a:lnTo>
                <a:lnTo>
                  <a:pt x="286139" y="40355"/>
                </a:lnTo>
                <a:lnTo>
                  <a:pt x="310630" y="73588"/>
                </a:lnTo>
                <a:lnTo>
                  <a:pt x="329964" y="114814"/>
                </a:lnTo>
                <a:lnTo>
                  <a:pt x="343142" y="162824"/>
                </a:lnTo>
                <a:lnTo>
                  <a:pt x="373253" y="171450"/>
                </a:lnTo>
                <a:lnTo>
                  <a:pt x="320802" y="228600"/>
                </a:lnTo>
                <a:lnTo>
                  <a:pt x="258953" y="171450"/>
                </a:lnTo>
                <a:lnTo>
                  <a:pt x="287528" y="171450"/>
                </a:lnTo>
                <a:lnTo>
                  <a:pt x="284275" y="154450"/>
                </a:lnTo>
                <a:lnTo>
                  <a:pt x="270008" y="107481"/>
                </a:lnTo>
                <a:lnTo>
                  <a:pt x="249751" y="67496"/>
                </a:lnTo>
                <a:lnTo>
                  <a:pt x="224501" y="35704"/>
                </a:lnTo>
                <a:lnTo>
                  <a:pt x="184793" y="8148"/>
                </a:lnTo>
                <a:lnTo>
                  <a:pt x="163015" y="1533"/>
                </a:lnTo>
                <a:lnTo>
                  <a:pt x="151774" y="173"/>
                </a:lnTo>
              </a:path>
            </a:pathLst>
          </a:custGeom>
          <a:ln w="9906">
            <a:solidFill>
              <a:srgbClr val="FF0000"/>
            </a:solidFill>
          </a:ln>
        </p:spPr>
        <p:txBody>
          <a:bodyPr wrap="square" lIns="0" tIns="0" rIns="0" bIns="0" rtlCol="0">
            <a:noAutofit/>
          </a:bodyPr>
          <a:lstStyle/>
          <a:p>
            <a:endParaRPr/>
          </a:p>
        </p:txBody>
      </p:sp>
      <p:sp>
        <p:nvSpPr>
          <p:cNvPr id="27" name="object 28"/>
          <p:cNvSpPr/>
          <p:nvPr/>
        </p:nvSpPr>
        <p:spPr>
          <a:xfrm>
            <a:off x="5771336" y="1968700"/>
            <a:ext cx="437678" cy="307540"/>
          </a:xfrm>
          <a:prstGeom prst="rect">
            <a:avLst/>
          </a:prstGeom>
          <a:blipFill>
            <a:blip r:embed="rId4" cstate="print"/>
            <a:stretch>
              <a:fillRect/>
            </a:stretch>
          </a:blipFill>
        </p:spPr>
        <p:txBody>
          <a:bodyPr wrap="square" lIns="0" tIns="0" rIns="0" bIns="0" rtlCol="0">
            <a:noAutofit/>
          </a:bodyPr>
          <a:lstStyle/>
          <a:p>
            <a:endParaRPr/>
          </a:p>
        </p:txBody>
      </p:sp>
      <p:sp>
        <p:nvSpPr>
          <p:cNvPr id="28" name="object 29"/>
          <p:cNvSpPr/>
          <p:nvPr/>
        </p:nvSpPr>
        <p:spPr>
          <a:xfrm>
            <a:off x="5958791" y="1973836"/>
            <a:ext cx="199081" cy="205483"/>
          </a:xfrm>
          <a:custGeom>
            <a:avLst/>
            <a:gdLst/>
            <a:ahLst/>
            <a:cxnLst/>
            <a:rect l="l" t="t" r="r" b="b"/>
            <a:pathLst>
              <a:path w="221478" h="228600">
                <a:moveTo>
                  <a:pt x="51425" y="0"/>
                </a:moveTo>
                <a:lnTo>
                  <a:pt x="0" y="173"/>
                </a:lnTo>
                <a:lnTo>
                  <a:pt x="11240" y="1533"/>
                </a:lnTo>
                <a:lnTo>
                  <a:pt x="22259" y="4206"/>
                </a:lnTo>
                <a:lnTo>
                  <a:pt x="63373" y="27136"/>
                </a:lnTo>
                <a:lnTo>
                  <a:pt x="90065" y="55929"/>
                </a:lnTo>
                <a:lnTo>
                  <a:pt x="112098" y="93317"/>
                </a:lnTo>
                <a:lnTo>
                  <a:pt x="128472" y="138092"/>
                </a:lnTo>
                <a:lnTo>
                  <a:pt x="135753" y="171450"/>
                </a:lnTo>
                <a:lnTo>
                  <a:pt x="107178" y="171450"/>
                </a:lnTo>
                <a:lnTo>
                  <a:pt x="169027" y="228600"/>
                </a:lnTo>
                <a:lnTo>
                  <a:pt x="221478" y="171450"/>
                </a:lnTo>
                <a:lnTo>
                  <a:pt x="191367" y="162824"/>
                </a:lnTo>
                <a:lnTo>
                  <a:pt x="187720" y="146142"/>
                </a:lnTo>
                <a:lnTo>
                  <a:pt x="172379" y="100259"/>
                </a:lnTo>
                <a:lnTo>
                  <a:pt x="151215" y="61563"/>
                </a:lnTo>
                <a:lnTo>
                  <a:pt x="125227" y="31262"/>
                </a:lnTo>
                <a:lnTo>
                  <a:pt x="84793" y="6010"/>
                </a:lnTo>
                <a:lnTo>
                  <a:pt x="62763" y="682"/>
                </a:lnTo>
                <a:lnTo>
                  <a:pt x="51425" y="0"/>
                </a:lnTo>
                <a:close/>
              </a:path>
            </a:pathLst>
          </a:custGeom>
          <a:solidFill>
            <a:srgbClr val="FF0000"/>
          </a:solidFill>
        </p:spPr>
        <p:txBody>
          <a:bodyPr wrap="square" lIns="0" tIns="0" rIns="0" bIns="0" rtlCol="0">
            <a:noAutofit/>
          </a:bodyPr>
          <a:lstStyle/>
          <a:p>
            <a:endParaRPr/>
          </a:p>
        </p:txBody>
      </p:sp>
      <p:sp>
        <p:nvSpPr>
          <p:cNvPr id="29" name="object 30"/>
          <p:cNvSpPr/>
          <p:nvPr/>
        </p:nvSpPr>
        <p:spPr>
          <a:xfrm>
            <a:off x="5822365" y="1973836"/>
            <a:ext cx="156966" cy="205483"/>
          </a:xfrm>
          <a:custGeom>
            <a:avLst/>
            <a:gdLst/>
            <a:ahLst/>
            <a:cxnLst/>
            <a:rect l="l" t="t" r="r" b="b"/>
            <a:pathLst>
              <a:path w="174625" h="228600">
                <a:moveTo>
                  <a:pt x="146050" y="0"/>
                </a:moveTo>
                <a:lnTo>
                  <a:pt x="99893" y="11655"/>
                </a:lnTo>
                <a:lnTo>
                  <a:pt x="69124" y="34252"/>
                </a:lnTo>
                <a:lnTo>
                  <a:pt x="42783" y="66960"/>
                </a:lnTo>
                <a:lnTo>
                  <a:pt x="21885" y="108189"/>
                </a:lnTo>
                <a:lnTo>
                  <a:pt x="7447" y="156350"/>
                </a:lnTo>
                <a:lnTo>
                  <a:pt x="484" y="209853"/>
                </a:lnTo>
                <a:lnTo>
                  <a:pt x="0" y="228600"/>
                </a:lnTo>
                <a:lnTo>
                  <a:pt x="57466" y="213496"/>
                </a:lnTo>
                <a:lnTo>
                  <a:pt x="58501" y="197464"/>
                </a:lnTo>
                <a:lnTo>
                  <a:pt x="60236" y="181743"/>
                </a:lnTo>
                <a:lnTo>
                  <a:pt x="69405" y="136890"/>
                </a:lnTo>
                <a:lnTo>
                  <a:pt x="84046" y="96414"/>
                </a:lnTo>
                <a:lnTo>
                  <a:pt x="103545" y="61491"/>
                </a:lnTo>
                <a:lnTo>
                  <a:pt x="136142" y="25518"/>
                </a:lnTo>
                <a:lnTo>
                  <a:pt x="174625" y="4445"/>
                </a:lnTo>
                <a:lnTo>
                  <a:pt x="171188" y="3441"/>
                </a:lnTo>
                <a:lnTo>
                  <a:pt x="158692" y="871"/>
                </a:lnTo>
                <a:lnTo>
                  <a:pt x="146050" y="0"/>
                </a:lnTo>
                <a:close/>
              </a:path>
            </a:pathLst>
          </a:custGeom>
          <a:solidFill>
            <a:srgbClr val="CD0000"/>
          </a:solidFill>
        </p:spPr>
        <p:txBody>
          <a:bodyPr wrap="square" lIns="0" tIns="0" rIns="0" bIns="0" rtlCol="0">
            <a:noAutofit/>
          </a:bodyPr>
          <a:lstStyle/>
          <a:p>
            <a:endParaRPr/>
          </a:p>
        </p:txBody>
      </p:sp>
      <p:sp>
        <p:nvSpPr>
          <p:cNvPr id="30" name="object 31"/>
          <p:cNvSpPr/>
          <p:nvPr/>
        </p:nvSpPr>
        <p:spPr>
          <a:xfrm>
            <a:off x="5822364" y="1973836"/>
            <a:ext cx="335507" cy="205483"/>
          </a:xfrm>
          <a:custGeom>
            <a:avLst/>
            <a:gdLst/>
            <a:ahLst/>
            <a:cxnLst/>
            <a:rect l="l" t="t" r="r" b="b"/>
            <a:pathLst>
              <a:path w="373252" h="228600">
                <a:moveTo>
                  <a:pt x="174625" y="4445"/>
                </a:moveTo>
                <a:lnTo>
                  <a:pt x="136039" y="25595"/>
                </a:lnTo>
                <a:lnTo>
                  <a:pt x="103545" y="61491"/>
                </a:lnTo>
                <a:lnTo>
                  <a:pt x="84046" y="96414"/>
                </a:lnTo>
                <a:lnTo>
                  <a:pt x="69405" y="136890"/>
                </a:lnTo>
                <a:lnTo>
                  <a:pt x="60236" y="181743"/>
                </a:lnTo>
                <a:lnTo>
                  <a:pt x="57466" y="213496"/>
                </a:lnTo>
                <a:lnTo>
                  <a:pt x="0" y="228600"/>
                </a:lnTo>
                <a:lnTo>
                  <a:pt x="4245" y="173669"/>
                </a:lnTo>
                <a:lnTo>
                  <a:pt x="16304" y="123551"/>
                </a:lnTo>
                <a:lnTo>
                  <a:pt x="35162" y="79835"/>
                </a:lnTo>
                <a:lnTo>
                  <a:pt x="59801" y="44110"/>
                </a:lnTo>
                <a:lnTo>
                  <a:pt x="89207" y="17966"/>
                </a:lnTo>
                <a:lnTo>
                  <a:pt x="134073" y="757"/>
                </a:lnTo>
                <a:lnTo>
                  <a:pt x="146050" y="0"/>
                </a:lnTo>
                <a:lnTo>
                  <a:pt x="203200" y="0"/>
                </a:lnTo>
                <a:lnTo>
                  <a:pt x="247185" y="10566"/>
                </a:lnTo>
                <a:lnTo>
                  <a:pt x="286139" y="40355"/>
                </a:lnTo>
                <a:lnTo>
                  <a:pt x="310630" y="73588"/>
                </a:lnTo>
                <a:lnTo>
                  <a:pt x="329964" y="114814"/>
                </a:lnTo>
                <a:lnTo>
                  <a:pt x="343142" y="162824"/>
                </a:lnTo>
                <a:lnTo>
                  <a:pt x="373253" y="171450"/>
                </a:lnTo>
                <a:lnTo>
                  <a:pt x="320802" y="228600"/>
                </a:lnTo>
                <a:lnTo>
                  <a:pt x="258953" y="171450"/>
                </a:lnTo>
                <a:lnTo>
                  <a:pt x="287528" y="171450"/>
                </a:lnTo>
                <a:lnTo>
                  <a:pt x="284275" y="154450"/>
                </a:lnTo>
                <a:lnTo>
                  <a:pt x="270008" y="107481"/>
                </a:lnTo>
                <a:lnTo>
                  <a:pt x="249751" y="67496"/>
                </a:lnTo>
                <a:lnTo>
                  <a:pt x="224501" y="35704"/>
                </a:lnTo>
                <a:lnTo>
                  <a:pt x="184793" y="8148"/>
                </a:lnTo>
                <a:lnTo>
                  <a:pt x="163015" y="1533"/>
                </a:lnTo>
                <a:lnTo>
                  <a:pt x="151774" y="173"/>
                </a:lnTo>
              </a:path>
            </a:pathLst>
          </a:custGeom>
          <a:ln w="9906">
            <a:solidFill>
              <a:srgbClr val="FF0000"/>
            </a:solidFill>
          </a:ln>
        </p:spPr>
        <p:txBody>
          <a:bodyPr wrap="square" lIns="0" tIns="0" rIns="0" bIns="0" rtlCol="0">
            <a:noAutofit/>
          </a:bodyPr>
          <a:lstStyle/>
          <a:p>
            <a:endParaRPr/>
          </a:p>
        </p:txBody>
      </p:sp>
      <p:sp>
        <p:nvSpPr>
          <p:cNvPr id="31" name="object 32"/>
          <p:cNvSpPr/>
          <p:nvPr/>
        </p:nvSpPr>
        <p:spPr>
          <a:xfrm>
            <a:off x="1066800" y="4549397"/>
            <a:ext cx="7146019" cy="1851403"/>
          </a:xfrm>
          <a:prstGeom prst="rect">
            <a:avLst/>
          </a:prstGeom>
          <a:blipFill>
            <a:blip r:embed="rId5" cstate="print"/>
            <a:stretch>
              <a:fillRect/>
            </a:stretch>
          </a:blipFill>
        </p:spPr>
        <p:txBody>
          <a:bodyPr wrap="square" lIns="0" tIns="0" rIns="0" bIns="0" rtlCol="0">
            <a:noAutofit/>
          </a:bodyPr>
          <a:lstStyle/>
          <a:p>
            <a:endParaRPr/>
          </a:p>
        </p:txBody>
      </p:sp>
      <p:sp>
        <p:nvSpPr>
          <p:cNvPr id="32" name="object 33"/>
          <p:cNvSpPr/>
          <p:nvPr/>
        </p:nvSpPr>
        <p:spPr>
          <a:xfrm>
            <a:off x="1409271" y="4680907"/>
            <a:ext cx="6804232" cy="1576741"/>
          </a:xfrm>
          <a:prstGeom prst="rect">
            <a:avLst/>
          </a:prstGeom>
          <a:blipFill>
            <a:blip r:embed="rId6" cstate="print"/>
            <a:stretch>
              <a:fillRect/>
            </a:stretch>
          </a:blipFill>
        </p:spPr>
        <p:txBody>
          <a:bodyPr wrap="square" lIns="0" tIns="0" rIns="0" bIns="0" rtlCol="0">
            <a:noAutofit/>
          </a:bodyPr>
          <a:lstStyle/>
          <a:p>
            <a:endParaRPr/>
          </a:p>
        </p:txBody>
      </p:sp>
      <p:sp>
        <p:nvSpPr>
          <p:cNvPr id="33" name="object 34"/>
          <p:cNvSpPr txBox="1"/>
          <p:nvPr/>
        </p:nvSpPr>
        <p:spPr>
          <a:xfrm>
            <a:off x="2163394" y="5434346"/>
            <a:ext cx="251717" cy="148404"/>
          </a:xfrm>
          <a:prstGeom prst="rect">
            <a:avLst/>
          </a:prstGeom>
        </p:spPr>
        <p:txBody>
          <a:bodyPr vert="horz" wrap="square" lIns="0" tIns="0" rIns="0" bIns="0" rtlCol="0">
            <a:noAutofit/>
          </a:bodyPr>
          <a:lstStyle/>
          <a:p>
            <a:pPr marL="11416"/>
            <a:r>
              <a:rPr sz="899" spc="-4" dirty="0">
                <a:latin typeface="Times New Roman"/>
                <a:cs typeface="Times New Roman"/>
              </a:rPr>
              <a:t>1</a:t>
            </a:r>
            <a:r>
              <a:rPr sz="899" dirty="0">
                <a:latin typeface="Times New Roman"/>
                <a:cs typeface="Times New Roman"/>
              </a:rPr>
              <a:t>900</a:t>
            </a:r>
            <a:endParaRPr sz="899">
              <a:latin typeface="Times New Roman"/>
              <a:cs typeface="Times New Roman"/>
            </a:endParaRPr>
          </a:p>
        </p:txBody>
      </p:sp>
      <p:sp>
        <p:nvSpPr>
          <p:cNvPr id="34" name="object 35"/>
          <p:cNvSpPr txBox="1"/>
          <p:nvPr/>
        </p:nvSpPr>
        <p:spPr>
          <a:xfrm>
            <a:off x="2093759" y="5194159"/>
            <a:ext cx="251717" cy="148404"/>
          </a:xfrm>
          <a:prstGeom prst="rect">
            <a:avLst/>
          </a:prstGeom>
        </p:spPr>
        <p:txBody>
          <a:bodyPr vert="horz" wrap="square" lIns="0" tIns="0" rIns="0" bIns="0" rtlCol="0">
            <a:noAutofit/>
          </a:bodyPr>
          <a:lstStyle/>
          <a:p>
            <a:pPr marL="11416"/>
            <a:r>
              <a:rPr sz="899" dirty="0">
                <a:latin typeface="Times New Roman"/>
                <a:cs typeface="Times New Roman"/>
              </a:rPr>
              <a:t>2000</a:t>
            </a:r>
            <a:endParaRPr sz="899">
              <a:latin typeface="Times New Roman"/>
              <a:cs typeface="Times New Roman"/>
            </a:endParaRPr>
          </a:p>
        </p:txBody>
      </p:sp>
      <p:sp>
        <p:nvSpPr>
          <p:cNvPr id="35" name="object 36"/>
          <p:cNvSpPr txBox="1"/>
          <p:nvPr/>
        </p:nvSpPr>
        <p:spPr>
          <a:xfrm>
            <a:off x="1941245" y="4667436"/>
            <a:ext cx="330485" cy="420098"/>
          </a:xfrm>
          <a:prstGeom prst="rect">
            <a:avLst/>
          </a:prstGeom>
        </p:spPr>
        <p:txBody>
          <a:bodyPr vert="horz" wrap="square" lIns="0" tIns="0" rIns="0" bIns="0" rtlCol="0">
            <a:noAutofit/>
          </a:bodyPr>
          <a:lstStyle/>
          <a:p>
            <a:pPr marL="11416"/>
            <a:r>
              <a:rPr sz="899" dirty="0">
                <a:latin typeface="Times New Roman"/>
                <a:cs typeface="Times New Roman"/>
              </a:rPr>
              <a:t>2200</a:t>
            </a:r>
            <a:endParaRPr sz="899">
              <a:latin typeface="Times New Roman"/>
              <a:cs typeface="Times New Roman"/>
            </a:endParaRPr>
          </a:p>
          <a:p>
            <a:pPr>
              <a:lnSpc>
                <a:spcPts val="989"/>
              </a:lnSpc>
              <a:spcBef>
                <a:spcPts val="72"/>
              </a:spcBef>
            </a:pPr>
            <a:endParaRPr sz="989"/>
          </a:p>
          <a:p>
            <a:pPr marL="89616"/>
            <a:r>
              <a:rPr sz="899" dirty="0">
                <a:latin typeface="Times New Roman"/>
                <a:cs typeface="Times New Roman"/>
              </a:rPr>
              <a:t>2100</a:t>
            </a:r>
            <a:endParaRPr sz="899">
              <a:latin typeface="Times New Roman"/>
              <a:cs typeface="Times New Roman"/>
            </a:endParaRPr>
          </a:p>
        </p:txBody>
      </p:sp>
      <p:sp>
        <p:nvSpPr>
          <p:cNvPr id="36" name="object 37"/>
          <p:cNvSpPr txBox="1"/>
          <p:nvPr/>
        </p:nvSpPr>
        <p:spPr>
          <a:xfrm>
            <a:off x="2580753" y="5592567"/>
            <a:ext cx="80481" cy="148404"/>
          </a:xfrm>
          <a:prstGeom prst="rect">
            <a:avLst/>
          </a:prstGeom>
        </p:spPr>
        <p:txBody>
          <a:bodyPr vert="horz" wrap="square" lIns="0" tIns="0" rIns="0" bIns="0" rtlCol="0">
            <a:noAutofit/>
          </a:bodyPr>
          <a:lstStyle/>
          <a:p>
            <a:pPr marL="11416"/>
            <a:r>
              <a:rPr sz="899" dirty="0">
                <a:latin typeface="Times New Roman"/>
                <a:cs typeface="Times New Roman"/>
              </a:rPr>
              <a:t>1</a:t>
            </a:r>
            <a:endParaRPr sz="899">
              <a:latin typeface="Times New Roman"/>
              <a:cs typeface="Times New Roman"/>
            </a:endParaRPr>
          </a:p>
        </p:txBody>
      </p:sp>
      <p:sp>
        <p:nvSpPr>
          <p:cNvPr id="37" name="object 38"/>
          <p:cNvSpPr txBox="1"/>
          <p:nvPr/>
        </p:nvSpPr>
        <p:spPr>
          <a:xfrm>
            <a:off x="2844458" y="5639829"/>
            <a:ext cx="80481" cy="148404"/>
          </a:xfrm>
          <a:prstGeom prst="rect">
            <a:avLst/>
          </a:prstGeom>
        </p:spPr>
        <p:txBody>
          <a:bodyPr vert="horz" wrap="square" lIns="0" tIns="0" rIns="0" bIns="0" rtlCol="0">
            <a:noAutofit/>
          </a:bodyPr>
          <a:lstStyle/>
          <a:p>
            <a:pPr marL="11416"/>
            <a:r>
              <a:rPr sz="899" dirty="0">
                <a:latin typeface="Times New Roman"/>
                <a:cs typeface="Times New Roman"/>
              </a:rPr>
              <a:t>2</a:t>
            </a:r>
            <a:endParaRPr sz="899">
              <a:latin typeface="Times New Roman"/>
              <a:cs typeface="Times New Roman"/>
            </a:endParaRPr>
          </a:p>
        </p:txBody>
      </p:sp>
      <p:sp>
        <p:nvSpPr>
          <p:cNvPr id="38" name="object 39"/>
          <p:cNvSpPr txBox="1"/>
          <p:nvPr/>
        </p:nvSpPr>
        <p:spPr>
          <a:xfrm>
            <a:off x="3145604" y="5693711"/>
            <a:ext cx="80481" cy="148404"/>
          </a:xfrm>
          <a:prstGeom prst="rect">
            <a:avLst/>
          </a:prstGeom>
        </p:spPr>
        <p:txBody>
          <a:bodyPr vert="horz" wrap="square" lIns="0" tIns="0" rIns="0" bIns="0" rtlCol="0">
            <a:noAutofit/>
          </a:bodyPr>
          <a:lstStyle/>
          <a:p>
            <a:pPr marL="11416"/>
            <a:r>
              <a:rPr sz="899" dirty="0">
                <a:latin typeface="Times New Roman"/>
                <a:cs typeface="Times New Roman"/>
              </a:rPr>
              <a:t>3</a:t>
            </a:r>
            <a:endParaRPr sz="899">
              <a:latin typeface="Times New Roman"/>
              <a:cs typeface="Times New Roman"/>
            </a:endParaRPr>
          </a:p>
        </p:txBody>
      </p:sp>
      <p:sp>
        <p:nvSpPr>
          <p:cNvPr id="39" name="object 40"/>
          <p:cNvSpPr txBox="1"/>
          <p:nvPr/>
        </p:nvSpPr>
        <p:spPr>
          <a:xfrm>
            <a:off x="3493099" y="5755813"/>
            <a:ext cx="80481" cy="148404"/>
          </a:xfrm>
          <a:prstGeom prst="rect">
            <a:avLst/>
          </a:prstGeom>
        </p:spPr>
        <p:txBody>
          <a:bodyPr vert="horz" wrap="square" lIns="0" tIns="0" rIns="0" bIns="0" rtlCol="0">
            <a:noAutofit/>
          </a:bodyPr>
          <a:lstStyle/>
          <a:p>
            <a:pPr marL="11416"/>
            <a:r>
              <a:rPr sz="899" dirty="0">
                <a:latin typeface="Times New Roman"/>
                <a:cs typeface="Times New Roman"/>
              </a:rPr>
              <a:t>4</a:t>
            </a:r>
            <a:endParaRPr sz="899">
              <a:latin typeface="Times New Roman"/>
              <a:cs typeface="Times New Roman"/>
            </a:endParaRPr>
          </a:p>
        </p:txBody>
      </p:sp>
      <p:sp>
        <p:nvSpPr>
          <p:cNvPr id="40" name="object 41"/>
          <p:cNvSpPr txBox="1"/>
          <p:nvPr/>
        </p:nvSpPr>
        <p:spPr>
          <a:xfrm>
            <a:off x="3898129" y="5828417"/>
            <a:ext cx="80481" cy="148404"/>
          </a:xfrm>
          <a:prstGeom prst="rect">
            <a:avLst/>
          </a:prstGeom>
        </p:spPr>
        <p:txBody>
          <a:bodyPr vert="horz" wrap="square" lIns="0" tIns="0" rIns="0" bIns="0" rtlCol="0">
            <a:noAutofit/>
          </a:bodyPr>
          <a:lstStyle/>
          <a:p>
            <a:pPr marL="11416"/>
            <a:r>
              <a:rPr sz="899" dirty="0">
                <a:latin typeface="Times New Roman"/>
                <a:cs typeface="Times New Roman"/>
              </a:rPr>
              <a:t>5</a:t>
            </a:r>
            <a:endParaRPr sz="899">
              <a:latin typeface="Times New Roman"/>
              <a:cs typeface="Times New Roman"/>
            </a:endParaRPr>
          </a:p>
        </p:txBody>
      </p:sp>
      <p:sp>
        <p:nvSpPr>
          <p:cNvPr id="41" name="object 42"/>
          <p:cNvSpPr txBox="1"/>
          <p:nvPr/>
        </p:nvSpPr>
        <p:spPr>
          <a:xfrm>
            <a:off x="4376449" y="5914035"/>
            <a:ext cx="80481" cy="148404"/>
          </a:xfrm>
          <a:prstGeom prst="rect">
            <a:avLst/>
          </a:prstGeom>
        </p:spPr>
        <p:txBody>
          <a:bodyPr vert="horz" wrap="square" lIns="0" tIns="0" rIns="0" bIns="0" rtlCol="0">
            <a:noAutofit/>
          </a:bodyPr>
          <a:lstStyle/>
          <a:p>
            <a:pPr marL="11416"/>
            <a:r>
              <a:rPr sz="899" dirty="0">
                <a:latin typeface="Times New Roman"/>
                <a:cs typeface="Times New Roman"/>
              </a:rPr>
              <a:t>6</a:t>
            </a:r>
            <a:endParaRPr sz="899">
              <a:latin typeface="Times New Roman"/>
              <a:cs typeface="Times New Roman"/>
            </a:endParaRPr>
          </a:p>
        </p:txBody>
      </p:sp>
      <p:sp>
        <p:nvSpPr>
          <p:cNvPr id="42" name="object 43"/>
          <p:cNvSpPr/>
          <p:nvPr/>
        </p:nvSpPr>
        <p:spPr>
          <a:xfrm>
            <a:off x="3976099" y="6279908"/>
            <a:ext cx="57535" cy="56850"/>
          </a:xfrm>
          <a:custGeom>
            <a:avLst/>
            <a:gdLst/>
            <a:ahLst/>
            <a:cxnLst/>
            <a:rect l="l" t="t" r="r" b="b"/>
            <a:pathLst>
              <a:path w="64008" h="63246">
                <a:moveTo>
                  <a:pt x="0" y="63245"/>
                </a:moveTo>
                <a:lnTo>
                  <a:pt x="64008" y="63245"/>
                </a:lnTo>
                <a:lnTo>
                  <a:pt x="64008" y="0"/>
                </a:lnTo>
                <a:lnTo>
                  <a:pt x="0" y="0"/>
                </a:lnTo>
                <a:lnTo>
                  <a:pt x="0" y="63245"/>
                </a:lnTo>
                <a:close/>
              </a:path>
            </a:pathLst>
          </a:custGeom>
          <a:solidFill>
            <a:srgbClr val="003366"/>
          </a:solidFill>
        </p:spPr>
        <p:txBody>
          <a:bodyPr wrap="square" lIns="0" tIns="0" rIns="0" bIns="0" rtlCol="0">
            <a:noAutofit/>
          </a:bodyPr>
          <a:lstStyle/>
          <a:p>
            <a:endParaRPr/>
          </a:p>
        </p:txBody>
      </p:sp>
      <p:sp>
        <p:nvSpPr>
          <p:cNvPr id="43" name="object 44"/>
          <p:cNvSpPr/>
          <p:nvPr/>
        </p:nvSpPr>
        <p:spPr>
          <a:xfrm>
            <a:off x="3976099" y="6279908"/>
            <a:ext cx="57535" cy="56850"/>
          </a:xfrm>
          <a:custGeom>
            <a:avLst/>
            <a:gdLst/>
            <a:ahLst/>
            <a:cxnLst/>
            <a:rect l="l" t="t" r="r" b="b"/>
            <a:pathLst>
              <a:path w="64008" h="63246">
                <a:moveTo>
                  <a:pt x="0" y="63245"/>
                </a:moveTo>
                <a:lnTo>
                  <a:pt x="64008" y="63245"/>
                </a:lnTo>
                <a:lnTo>
                  <a:pt x="64008" y="0"/>
                </a:lnTo>
                <a:lnTo>
                  <a:pt x="0" y="0"/>
                </a:lnTo>
                <a:lnTo>
                  <a:pt x="0" y="63245"/>
                </a:lnTo>
                <a:close/>
              </a:path>
            </a:pathLst>
          </a:custGeom>
          <a:ln w="9906">
            <a:solidFill>
              <a:srgbClr val="254D85"/>
            </a:solidFill>
          </a:ln>
        </p:spPr>
        <p:txBody>
          <a:bodyPr wrap="square" lIns="0" tIns="0" rIns="0" bIns="0" rtlCol="0">
            <a:noAutofit/>
          </a:bodyPr>
          <a:lstStyle/>
          <a:p>
            <a:endParaRPr/>
          </a:p>
        </p:txBody>
      </p:sp>
      <p:sp>
        <p:nvSpPr>
          <p:cNvPr id="44" name="object 45"/>
          <p:cNvSpPr txBox="1"/>
          <p:nvPr/>
        </p:nvSpPr>
        <p:spPr>
          <a:xfrm>
            <a:off x="4500880" y="6016776"/>
            <a:ext cx="873303" cy="361879"/>
          </a:xfrm>
          <a:prstGeom prst="rect">
            <a:avLst/>
          </a:prstGeom>
        </p:spPr>
        <p:txBody>
          <a:bodyPr vert="horz" wrap="square" lIns="0" tIns="0" rIns="0" bIns="0" rtlCol="0">
            <a:noAutofit/>
          </a:bodyPr>
          <a:lstStyle/>
          <a:p>
            <a:pPr marL="105027" algn="ctr"/>
            <a:r>
              <a:rPr sz="899" dirty="0">
                <a:latin typeface="Times New Roman"/>
                <a:cs typeface="Times New Roman"/>
              </a:rPr>
              <a:t>7</a:t>
            </a:r>
            <a:endParaRPr sz="899">
              <a:latin typeface="Times New Roman"/>
              <a:cs typeface="Times New Roman"/>
            </a:endParaRPr>
          </a:p>
          <a:p>
            <a:pPr>
              <a:lnSpc>
                <a:spcPts val="584"/>
              </a:lnSpc>
              <a:spcBef>
                <a:spcPts val="18"/>
              </a:spcBef>
            </a:pPr>
            <a:endParaRPr sz="584"/>
          </a:p>
          <a:p>
            <a:pPr algn="ctr">
              <a:lnSpc>
                <a:spcPct val="100000"/>
              </a:lnSpc>
            </a:pPr>
            <a:r>
              <a:rPr sz="899" spc="-4" dirty="0">
                <a:latin typeface="Times New Roman"/>
                <a:cs typeface="Times New Roman"/>
              </a:rPr>
              <a:t>N</a:t>
            </a:r>
            <a:r>
              <a:rPr sz="899" dirty="0">
                <a:latin typeface="Times New Roman"/>
                <a:cs typeface="Times New Roman"/>
              </a:rPr>
              <a:t>umber</a:t>
            </a:r>
            <a:r>
              <a:rPr sz="899" spc="-4" dirty="0">
                <a:latin typeface="Times New Roman"/>
                <a:cs typeface="Times New Roman"/>
              </a:rPr>
              <a:t> </a:t>
            </a:r>
            <a:r>
              <a:rPr sz="899" dirty="0">
                <a:latin typeface="Times New Roman"/>
                <a:cs typeface="Times New Roman"/>
              </a:rPr>
              <a:t>of</a:t>
            </a:r>
            <a:r>
              <a:rPr sz="899" spc="-4" dirty="0">
                <a:latin typeface="Times New Roman"/>
                <a:cs typeface="Times New Roman"/>
              </a:rPr>
              <a:t> </a:t>
            </a:r>
            <a:r>
              <a:rPr sz="899" dirty="0">
                <a:latin typeface="Times New Roman"/>
                <a:cs typeface="Times New Roman"/>
              </a:rPr>
              <a:t>Cl</a:t>
            </a:r>
            <a:r>
              <a:rPr sz="899" spc="-4" dirty="0">
                <a:latin typeface="Times New Roman"/>
                <a:cs typeface="Times New Roman"/>
              </a:rPr>
              <a:t>i</a:t>
            </a:r>
            <a:r>
              <a:rPr sz="899" dirty="0">
                <a:latin typeface="Times New Roman"/>
                <a:cs typeface="Times New Roman"/>
              </a:rPr>
              <a:t>ents</a:t>
            </a:r>
            <a:endParaRPr sz="899">
              <a:latin typeface="Times New Roman"/>
              <a:cs typeface="Times New Roman"/>
            </a:endParaRPr>
          </a:p>
        </p:txBody>
      </p:sp>
      <p:sp>
        <p:nvSpPr>
          <p:cNvPr id="45" name="object 46"/>
          <p:cNvSpPr txBox="1"/>
          <p:nvPr/>
        </p:nvSpPr>
        <p:spPr>
          <a:xfrm>
            <a:off x="5650443" y="6142121"/>
            <a:ext cx="80481" cy="148404"/>
          </a:xfrm>
          <a:prstGeom prst="rect">
            <a:avLst/>
          </a:prstGeom>
        </p:spPr>
        <p:txBody>
          <a:bodyPr vert="horz" wrap="square" lIns="0" tIns="0" rIns="0" bIns="0" rtlCol="0">
            <a:noAutofit/>
          </a:bodyPr>
          <a:lstStyle/>
          <a:p>
            <a:pPr marL="11416"/>
            <a:r>
              <a:rPr sz="899" dirty="0">
                <a:latin typeface="Times New Roman"/>
                <a:cs typeface="Times New Roman"/>
              </a:rPr>
              <a:t>8</a:t>
            </a:r>
            <a:endParaRPr sz="899">
              <a:latin typeface="Times New Roman"/>
              <a:cs typeface="Times New Roman"/>
            </a:endParaRPr>
          </a:p>
        </p:txBody>
      </p:sp>
      <p:sp>
        <p:nvSpPr>
          <p:cNvPr id="46" name="object 47"/>
          <p:cNvSpPr txBox="1"/>
          <p:nvPr/>
        </p:nvSpPr>
        <p:spPr>
          <a:xfrm>
            <a:off x="2673905" y="5305347"/>
            <a:ext cx="803667" cy="210620"/>
          </a:xfrm>
          <a:prstGeom prst="rect">
            <a:avLst/>
          </a:prstGeom>
        </p:spPr>
        <p:txBody>
          <a:bodyPr vert="horz" wrap="square" lIns="0" tIns="0" rIns="0" bIns="0" rtlCol="0">
            <a:noAutofit/>
          </a:bodyPr>
          <a:lstStyle/>
          <a:p>
            <a:pPr marL="11416"/>
            <a:r>
              <a:rPr sz="899" b="1" dirty="0">
                <a:solidFill>
                  <a:srgbClr val="FFFFFF"/>
                </a:solidFill>
                <a:latin typeface="Times New Roman"/>
                <a:cs typeface="Times New Roman"/>
              </a:rPr>
              <a:t>1992</a:t>
            </a:r>
            <a:r>
              <a:rPr sz="899" b="1" spc="-4" dirty="0">
                <a:solidFill>
                  <a:srgbClr val="FFFFFF"/>
                </a:solidFill>
                <a:latin typeface="Times New Roman"/>
                <a:cs typeface="Times New Roman"/>
              </a:rPr>
              <a:t> </a:t>
            </a:r>
            <a:r>
              <a:rPr sz="1348" b="1" baseline="-13888" dirty="0">
                <a:solidFill>
                  <a:srgbClr val="FFFFFF"/>
                </a:solidFill>
                <a:latin typeface="Times New Roman"/>
                <a:cs typeface="Times New Roman"/>
              </a:rPr>
              <a:t>1997 </a:t>
            </a:r>
            <a:r>
              <a:rPr sz="1348" b="1" spc="67" baseline="-13888" dirty="0">
                <a:solidFill>
                  <a:srgbClr val="FFFFFF"/>
                </a:solidFill>
                <a:latin typeface="Times New Roman"/>
                <a:cs typeface="Times New Roman"/>
              </a:rPr>
              <a:t> </a:t>
            </a:r>
            <a:r>
              <a:rPr sz="1348" b="1" baseline="-30555" dirty="0">
                <a:solidFill>
                  <a:srgbClr val="FFFFFF"/>
                </a:solidFill>
                <a:latin typeface="Times New Roman"/>
                <a:cs typeface="Times New Roman"/>
              </a:rPr>
              <a:t>2001</a:t>
            </a:r>
            <a:endParaRPr sz="1348" baseline="-30555">
              <a:latin typeface="Times New Roman"/>
              <a:cs typeface="Times New Roman"/>
            </a:endParaRPr>
          </a:p>
        </p:txBody>
      </p:sp>
      <p:sp>
        <p:nvSpPr>
          <p:cNvPr id="47" name="object 48"/>
          <p:cNvSpPr txBox="1"/>
          <p:nvPr/>
        </p:nvSpPr>
        <p:spPr>
          <a:xfrm>
            <a:off x="3559994" y="5224067"/>
            <a:ext cx="253429" cy="331056"/>
          </a:xfrm>
          <a:prstGeom prst="rect">
            <a:avLst/>
          </a:prstGeom>
        </p:spPr>
        <p:txBody>
          <a:bodyPr vert="horz" wrap="square" lIns="0" tIns="0" rIns="0" bIns="0" rtlCol="0">
            <a:noAutofit/>
          </a:bodyPr>
          <a:lstStyle/>
          <a:p>
            <a:pPr marL="44523"/>
            <a:r>
              <a:rPr sz="899" dirty="0">
                <a:solidFill>
                  <a:srgbClr val="FFFFFF"/>
                </a:solidFill>
                <a:latin typeface="Times New Roman"/>
                <a:cs typeface="Times New Roman"/>
              </a:rPr>
              <a:t>24</a:t>
            </a:r>
            <a:endParaRPr sz="899">
              <a:latin typeface="Times New Roman"/>
              <a:cs typeface="Times New Roman"/>
            </a:endParaRPr>
          </a:p>
          <a:p>
            <a:pPr marL="11416">
              <a:spcBef>
                <a:spcPts val="360"/>
              </a:spcBef>
            </a:pPr>
            <a:r>
              <a:rPr sz="899" b="1" dirty="0">
                <a:solidFill>
                  <a:srgbClr val="FFFFFF"/>
                </a:solidFill>
                <a:latin typeface="Times New Roman"/>
                <a:cs typeface="Times New Roman"/>
              </a:rPr>
              <a:t>2005</a:t>
            </a:r>
            <a:endParaRPr sz="899">
              <a:latin typeface="Times New Roman"/>
              <a:cs typeface="Times New Roman"/>
            </a:endParaRPr>
          </a:p>
        </p:txBody>
      </p:sp>
      <p:sp>
        <p:nvSpPr>
          <p:cNvPr id="48" name="object 49"/>
          <p:cNvSpPr txBox="1"/>
          <p:nvPr/>
        </p:nvSpPr>
        <p:spPr>
          <a:xfrm>
            <a:off x="3947673" y="5452839"/>
            <a:ext cx="253429" cy="148404"/>
          </a:xfrm>
          <a:prstGeom prst="rect">
            <a:avLst/>
          </a:prstGeom>
        </p:spPr>
        <p:txBody>
          <a:bodyPr vert="horz" wrap="square" lIns="0" tIns="0" rIns="0" bIns="0" rtlCol="0">
            <a:noAutofit/>
          </a:bodyPr>
          <a:lstStyle/>
          <a:p>
            <a:pPr marL="11416"/>
            <a:r>
              <a:rPr sz="899" b="1" dirty="0">
                <a:solidFill>
                  <a:srgbClr val="FFFFFF"/>
                </a:solidFill>
                <a:latin typeface="Times New Roman"/>
                <a:cs typeface="Times New Roman"/>
              </a:rPr>
              <a:t>2008</a:t>
            </a:r>
            <a:endParaRPr sz="899">
              <a:latin typeface="Times New Roman"/>
              <a:cs typeface="Times New Roman"/>
            </a:endParaRPr>
          </a:p>
        </p:txBody>
      </p:sp>
      <p:sp>
        <p:nvSpPr>
          <p:cNvPr id="49" name="object 50"/>
          <p:cNvSpPr txBox="1"/>
          <p:nvPr/>
        </p:nvSpPr>
        <p:spPr>
          <a:xfrm>
            <a:off x="4400650" y="5508548"/>
            <a:ext cx="253429" cy="148404"/>
          </a:xfrm>
          <a:prstGeom prst="rect">
            <a:avLst/>
          </a:prstGeom>
        </p:spPr>
        <p:txBody>
          <a:bodyPr vert="horz" wrap="square" lIns="0" tIns="0" rIns="0" bIns="0" rtlCol="0">
            <a:noAutofit/>
          </a:bodyPr>
          <a:lstStyle/>
          <a:p>
            <a:pPr marL="11416"/>
            <a:r>
              <a:rPr sz="899" b="1" dirty="0">
                <a:solidFill>
                  <a:srgbClr val="FFFFFF"/>
                </a:solidFill>
                <a:latin typeface="Times New Roman"/>
                <a:cs typeface="Times New Roman"/>
              </a:rPr>
              <a:t>2010</a:t>
            </a:r>
            <a:endParaRPr sz="899">
              <a:latin typeface="Times New Roman"/>
              <a:cs typeface="Times New Roman"/>
            </a:endParaRPr>
          </a:p>
        </p:txBody>
      </p:sp>
      <p:sp>
        <p:nvSpPr>
          <p:cNvPr id="50" name="object 51"/>
          <p:cNvSpPr txBox="1"/>
          <p:nvPr/>
        </p:nvSpPr>
        <p:spPr>
          <a:xfrm>
            <a:off x="4936732" y="5576128"/>
            <a:ext cx="253429" cy="148404"/>
          </a:xfrm>
          <a:prstGeom prst="rect">
            <a:avLst/>
          </a:prstGeom>
        </p:spPr>
        <p:txBody>
          <a:bodyPr vert="horz" wrap="square" lIns="0" tIns="0" rIns="0" bIns="0" rtlCol="0">
            <a:noAutofit/>
          </a:bodyPr>
          <a:lstStyle/>
          <a:p>
            <a:pPr marL="11416"/>
            <a:r>
              <a:rPr sz="899" b="1" dirty="0">
                <a:solidFill>
                  <a:srgbClr val="FFFFFF"/>
                </a:solidFill>
                <a:latin typeface="Times New Roman"/>
                <a:cs typeface="Times New Roman"/>
              </a:rPr>
              <a:t>2011</a:t>
            </a:r>
            <a:endParaRPr sz="899">
              <a:latin typeface="Times New Roman"/>
              <a:cs typeface="Times New Roman"/>
            </a:endParaRPr>
          </a:p>
        </p:txBody>
      </p:sp>
      <p:sp>
        <p:nvSpPr>
          <p:cNvPr id="51" name="object 52"/>
          <p:cNvSpPr txBox="1"/>
          <p:nvPr/>
        </p:nvSpPr>
        <p:spPr>
          <a:xfrm>
            <a:off x="5580579" y="5657408"/>
            <a:ext cx="253429" cy="148404"/>
          </a:xfrm>
          <a:prstGeom prst="rect">
            <a:avLst/>
          </a:prstGeom>
        </p:spPr>
        <p:txBody>
          <a:bodyPr vert="horz" wrap="square" lIns="0" tIns="0" rIns="0" bIns="0" rtlCol="0">
            <a:noAutofit/>
          </a:bodyPr>
          <a:lstStyle/>
          <a:p>
            <a:pPr marL="11416"/>
            <a:r>
              <a:rPr sz="899" b="1" dirty="0">
                <a:solidFill>
                  <a:srgbClr val="FFFFFF"/>
                </a:solidFill>
                <a:latin typeface="Times New Roman"/>
                <a:cs typeface="Times New Roman"/>
              </a:rPr>
              <a:t>2012</a:t>
            </a:r>
            <a:endParaRPr sz="899">
              <a:latin typeface="Times New Roman"/>
              <a:cs typeface="Times New Roman"/>
            </a:endParaRPr>
          </a:p>
        </p:txBody>
      </p:sp>
      <p:sp>
        <p:nvSpPr>
          <p:cNvPr id="52" name="object 53"/>
          <p:cNvSpPr txBox="1"/>
          <p:nvPr/>
        </p:nvSpPr>
        <p:spPr>
          <a:xfrm>
            <a:off x="2733725" y="5204890"/>
            <a:ext cx="337335" cy="148404"/>
          </a:xfrm>
          <a:prstGeom prst="rect">
            <a:avLst/>
          </a:prstGeom>
        </p:spPr>
        <p:txBody>
          <a:bodyPr vert="horz" wrap="square" lIns="0" tIns="0" rIns="0" bIns="0" rtlCol="0">
            <a:noAutofit/>
          </a:bodyPr>
          <a:lstStyle/>
          <a:p>
            <a:pPr marL="11416">
              <a:tabLst>
                <a:tab pos="268277" algn="l"/>
              </a:tabLst>
            </a:pPr>
            <a:r>
              <a:rPr sz="1348" baseline="5555" dirty="0">
                <a:solidFill>
                  <a:srgbClr val="FFFFFF"/>
                </a:solidFill>
                <a:latin typeface="Times New Roman"/>
                <a:cs typeface="Times New Roman"/>
              </a:rPr>
              <a:t>2	</a:t>
            </a:r>
            <a:r>
              <a:rPr sz="899" dirty="0">
                <a:solidFill>
                  <a:srgbClr val="FFFFFF"/>
                </a:solidFill>
                <a:latin typeface="Times New Roman"/>
                <a:cs typeface="Times New Roman"/>
              </a:rPr>
              <a:t>7</a:t>
            </a:r>
            <a:endParaRPr sz="899">
              <a:latin typeface="Times New Roman"/>
              <a:cs typeface="Times New Roman"/>
            </a:endParaRPr>
          </a:p>
        </p:txBody>
      </p:sp>
      <p:sp>
        <p:nvSpPr>
          <p:cNvPr id="53" name="object 54"/>
          <p:cNvSpPr txBox="1"/>
          <p:nvPr/>
        </p:nvSpPr>
        <p:spPr>
          <a:xfrm>
            <a:off x="3256108" y="5217218"/>
            <a:ext cx="138130" cy="148404"/>
          </a:xfrm>
          <a:prstGeom prst="rect">
            <a:avLst/>
          </a:prstGeom>
        </p:spPr>
        <p:txBody>
          <a:bodyPr vert="horz" wrap="square" lIns="0" tIns="0" rIns="0" bIns="0" rtlCol="0">
            <a:noAutofit/>
          </a:bodyPr>
          <a:lstStyle/>
          <a:p>
            <a:pPr marL="11416"/>
            <a:r>
              <a:rPr sz="899" dirty="0">
                <a:solidFill>
                  <a:srgbClr val="FFFFFF"/>
                </a:solidFill>
                <a:latin typeface="Times New Roman"/>
                <a:cs typeface="Times New Roman"/>
              </a:rPr>
              <a:t>13</a:t>
            </a:r>
            <a:endParaRPr sz="899">
              <a:latin typeface="Times New Roman"/>
              <a:cs typeface="Times New Roman"/>
            </a:endParaRPr>
          </a:p>
        </p:txBody>
      </p:sp>
      <p:sp>
        <p:nvSpPr>
          <p:cNvPr id="54" name="object 55"/>
          <p:cNvSpPr txBox="1"/>
          <p:nvPr/>
        </p:nvSpPr>
        <p:spPr>
          <a:xfrm>
            <a:off x="3982606" y="5197812"/>
            <a:ext cx="138130" cy="148404"/>
          </a:xfrm>
          <a:prstGeom prst="rect">
            <a:avLst/>
          </a:prstGeom>
        </p:spPr>
        <p:txBody>
          <a:bodyPr vert="horz" wrap="square" lIns="0" tIns="0" rIns="0" bIns="0" rtlCol="0">
            <a:noAutofit/>
          </a:bodyPr>
          <a:lstStyle/>
          <a:p>
            <a:pPr marL="11416"/>
            <a:r>
              <a:rPr sz="899" dirty="0">
                <a:solidFill>
                  <a:srgbClr val="FFFFFF"/>
                </a:solidFill>
                <a:latin typeface="Times New Roman"/>
                <a:cs typeface="Times New Roman"/>
              </a:rPr>
              <a:t>59</a:t>
            </a:r>
            <a:endParaRPr sz="899">
              <a:latin typeface="Times New Roman"/>
              <a:cs typeface="Times New Roman"/>
            </a:endParaRPr>
          </a:p>
        </p:txBody>
      </p:sp>
      <p:sp>
        <p:nvSpPr>
          <p:cNvPr id="55" name="object 56"/>
          <p:cNvSpPr txBox="1"/>
          <p:nvPr/>
        </p:nvSpPr>
        <p:spPr>
          <a:xfrm>
            <a:off x="4448367" y="5203975"/>
            <a:ext cx="138130" cy="148404"/>
          </a:xfrm>
          <a:prstGeom prst="rect">
            <a:avLst/>
          </a:prstGeom>
        </p:spPr>
        <p:txBody>
          <a:bodyPr vert="horz" wrap="square" lIns="0" tIns="0" rIns="0" bIns="0" rtlCol="0">
            <a:noAutofit/>
          </a:bodyPr>
          <a:lstStyle/>
          <a:p>
            <a:pPr marL="11416"/>
            <a:r>
              <a:rPr sz="899" dirty="0">
                <a:solidFill>
                  <a:srgbClr val="FFFFFF"/>
                </a:solidFill>
                <a:latin typeface="Times New Roman"/>
                <a:cs typeface="Times New Roman"/>
              </a:rPr>
              <a:t>74</a:t>
            </a:r>
            <a:endParaRPr sz="899">
              <a:latin typeface="Times New Roman"/>
              <a:cs typeface="Times New Roman"/>
            </a:endParaRPr>
          </a:p>
        </p:txBody>
      </p:sp>
      <p:sp>
        <p:nvSpPr>
          <p:cNvPr id="56" name="object 57"/>
          <p:cNvSpPr txBox="1"/>
          <p:nvPr/>
        </p:nvSpPr>
        <p:spPr>
          <a:xfrm>
            <a:off x="5006596" y="5230460"/>
            <a:ext cx="138130" cy="148404"/>
          </a:xfrm>
          <a:prstGeom prst="rect">
            <a:avLst/>
          </a:prstGeom>
        </p:spPr>
        <p:txBody>
          <a:bodyPr vert="horz" wrap="square" lIns="0" tIns="0" rIns="0" bIns="0" rtlCol="0">
            <a:noAutofit/>
          </a:bodyPr>
          <a:lstStyle/>
          <a:p>
            <a:pPr marL="11416"/>
            <a:r>
              <a:rPr sz="899" dirty="0">
                <a:solidFill>
                  <a:srgbClr val="FFFFFF"/>
                </a:solidFill>
                <a:latin typeface="Times New Roman"/>
                <a:cs typeface="Times New Roman"/>
              </a:rPr>
              <a:t>81</a:t>
            </a:r>
            <a:endParaRPr sz="899">
              <a:latin typeface="Times New Roman"/>
              <a:cs typeface="Times New Roman"/>
            </a:endParaRPr>
          </a:p>
        </p:txBody>
      </p:sp>
      <p:sp>
        <p:nvSpPr>
          <p:cNvPr id="57" name="object 58"/>
          <p:cNvSpPr txBox="1"/>
          <p:nvPr/>
        </p:nvSpPr>
        <p:spPr>
          <a:xfrm>
            <a:off x="5685832" y="5253976"/>
            <a:ext cx="138130" cy="148404"/>
          </a:xfrm>
          <a:prstGeom prst="rect">
            <a:avLst/>
          </a:prstGeom>
        </p:spPr>
        <p:txBody>
          <a:bodyPr vert="horz" wrap="square" lIns="0" tIns="0" rIns="0" bIns="0" rtlCol="0">
            <a:noAutofit/>
          </a:bodyPr>
          <a:lstStyle/>
          <a:p>
            <a:pPr marL="11416"/>
            <a:r>
              <a:rPr sz="899" dirty="0">
                <a:solidFill>
                  <a:srgbClr val="FFFFFF"/>
                </a:solidFill>
                <a:latin typeface="Times New Roman"/>
                <a:cs typeface="Times New Roman"/>
              </a:rPr>
              <a:t>92</a:t>
            </a:r>
            <a:endParaRPr sz="899">
              <a:latin typeface="Times New Roman"/>
              <a:cs typeface="Times New Roman"/>
            </a:endParaRPr>
          </a:p>
        </p:txBody>
      </p:sp>
      <p:sp>
        <p:nvSpPr>
          <p:cNvPr id="58" name="object 59"/>
          <p:cNvSpPr txBox="1"/>
          <p:nvPr/>
        </p:nvSpPr>
        <p:spPr>
          <a:xfrm>
            <a:off x="4046306" y="6230250"/>
            <a:ext cx="244867" cy="148404"/>
          </a:xfrm>
          <a:prstGeom prst="rect">
            <a:avLst/>
          </a:prstGeom>
        </p:spPr>
        <p:txBody>
          <a:bodyPr vert="horz" wrap="square" lIns="0" tIns="0" rIns="0" bIns="0" rtlCol="0">
            <a:noAutofit/>
          </a:bodyPr>
          <a:lstStyle/>
          <a:p>
            <a:pPr marL="11416"/>
            <a:r>
              <a:rPr sz="899" spc="-4" dirty="0">
                <a:latin typeface="Times New Roman"/>
                <a:cs typeface="Times New Roman"/>
              </a:rPr>
              <a:t>Y</a:t>
            </a:r>
            <a:r>
              <a:rPr sz="899" dirty="0">
                <a:latin typeface="Times New Roman"/>
                <a:cs typeface="Times New Roman"/>
              </a:rPr>
              <a:t>ear</a:t>
            </a:r>
            <a:endParaRPr sz="899">
              <a:latin typeface="Times New Roman"/>
              <a:cs typeface="Times New Roman"/>
            </a:endParaRPr>
          </a:p>
        </p:txBody>
      </p:sp>
      <p:sp>
        <p:nvSpPr>
          <p:cNvPr id="59" name="object 60"/>
          <p:cNvSpPr/>
          <p:nvPr/>
        </p:nvSpPr>
        <p:spPr>
          <a:xfrm>
            <a:off x="4431244" y="6279565"/>
            <a:ext cx="56850" cy="56850"/>
          </a:xfrm>
          <a:custGeom>
            <a:avLst/>
            <a:gdLst/>
            <a:ahLst/>
            <a:cxnLst/>
            <a:rect l="l" t="t" r="r" b="b"/>
            <a:pathLst>
              <a:path w="63246" h="63246">
                <a:moveTo>
                  <a:pt x="0" y="63246"/>
                </a:moveTo>
                <a:lnTo>
                  <a:pt x="63246" y="63246"/>
                </a:lnTo>
                <a:lnTo>
                  <a:pt x="63246" y="0"/>
                </a:lnTo>
                <a:lnTo>
                  <a:pt x="0" y="0"/>
                </a:lnTo>
                <a:lnTo>
                  <a:pt x="0" y="63246"/>
                </a:lnTo>
                <a:close/>
              </a:path>
            </a:pathLst>
          </a:custGeom>
          <a:solidFill>
            <a:srgbClr val="ACACEB"/>
          </a:solidFill>
        </p:spPr>
        <p:txBody>
          <a:bodyPr wrap="square" lIns="0" tIns="0" rIns="0" bIns="0" rtlCol="0">
            <a:noAutofit/>
          </a:bodyPr>
          <a:lstStyle/>
          <a:p>
            <a:endParaRPr/>
          </a:p>
        </p:txBody>
      </p:sp>
      <p:sp>
        <p:nvSpPr>
          <p:cNvPr id="60" name="object 61"/>
          <p:cNvSpPr/>
          <p:nvPr/>
        </p:nvSpPr>
        <p:spPr>
          <a:xfrm>
            <a:off x="493345" y="3962400"/>
            <a:ext cx="91097" cy="102057"/>
          </a:xfrm>
          <a:prstGeom prst="rect">
            <a:avLst/>
          </a:prstGeom>
          <a:blipFill>
            <a:blip r:embed="rId2" cstate="print"/>
            <a:stretch>
              <a:fillRect/>
            </a:stretch>
          </a:blipFill>
        </p:spPr>
        <p:txBody>
          <a:bodyPr wrap="square" lIns="0" tIns="0" rIns="0" bIns="0" rtlCol="0">
            <a:noAutofit/>
          </a:bodyPr>
          <a:lstStyle/>
          <a:p>
            <a:endParaRPr/>
          </a:p>
        </p:txBody>
      </p:sp>
      <p:sp>
        <p:nvSpPr>
          <p:cNvPr id="61" name="object 62"/>
          <p:cNvSpPr txBox="1"/>
          <p:nvPr/>
        </p:nvSpPr>
        <p:spPr>
          <a:xfrm>
            <a:off x="734865" y="3891981"/>
            <a:ext cx="2650926" cy="603819"/>
          </a:xfrm>
          <a:prstGeom prst="rect">
            <a:avLst/>
          </a:prstGeom>
        </p:spPr>
        <p:txBody>
          <a:bodyPr vert="horz" wrap="square" lIns="0" tIns="0" rIns="0" bIns="0" rtlCol="0">
            <a:noAutofit/>
          </a:bodyPr>
          <a:lstStyle/>
          <a:p>
            <a:pPr marL="11416" marR="11416">
              <a:lnSpc>
                <a:spcPct val="100299"/>
              </a:lnSpc>
            </a:pPr>
            <a:r>
              <a:rPr sz="1600" b="1" spc="-4" dirty="0">
                <a:solidFill>
                  <a:srgbClr val="003366"/>
                </a:solidFill>
                <a:latin typeface="Calibri" panose="020F0502020204030204" pitchFamily="34" charset="0"/>
                <a:cs typeface="Calibri"/>
              </a:rPr>
              <a:t>100</a:t>
            </a:r>
            <a:r>
              <a:rPr sz="1600" b="1" dirty="0">
                <a:solidFill>
                  <a:srgbClr val="003366"/>
                </a:solidFill>
                <a:latin typeface="Calibri" panose="020F0502020204030204" pitchFamily="34" charset="0"/>
                <a:cs typeface="Calibri"/>
              </a:rPr>
              <a:t>+ Clients</a:t>
            </a:r>
            <a:r>
              <a:rPr sz="1600" b="1" spc="-18" dirty="0">
                <a:solidFill>
                  <a:srgbClr val="003366"/>
                </a:solidFill>
                <a:latin typeface="Calibri" panose="020F0502020204030204" pitchFamily="34" charset="0"/>
                <a:cs typeface="Calibri"/>
              </a:rPr>
              <a:t> </a:t>
            </a:r>
            <a:r>
              <a:rPr sz="1600" b="1" dirty="0">
                <a:solidFill>
                  <a:srgbClr val="003366"/>
                </a:solidFill>
                <a:latin typeface="Calibri" panose="020F0502020204030204" pitchFamily="34" charset="0"/>
                <a:cs typeface="Calibri"/>
              </a:rPr>
              <a:t>in</a:t>
            </a:r>
            <a:r>
              <a:rPr sz="1600" b="1" spc="-4" dirty="0">
                <a:solidFill>
                  <a:srgbClr val="003366"/>
                </a:solidFill>
                <a:latin typeface="Calibri" panose="020F0502020204030204" pitchFamily="34" charset="0"/>
                <a:cs typeface="Calibri"/>
              </a:rPr>
              <a:t> 201</a:t>
            </a:r>
            <a:r>
              <a:rPr sz="1600" b="1" dirty="0">
                <a:solidFill>
                  <a:srgbClr val="003366"/>
                </a:solidFill>
                <a:latin typeface="Calibri" panose="020F0502020204030204" pitchFamily="34" charset="0"/>
                <a:cs typeface="Calibri"/>
              </a:rPr>
              <a:t>3</a:t>
            </a:r>
            <a:r>
              <a:rPr sz="1600" b="1" spc="-9" dirty="0">
                <a:solidFill>
                  <a:srgbClr val="003366"/>
                </a:solidFill>
                <a:latin typeface="Calibri" panose="020F0502020204030204" pitchFamily="34" charset="0"/>
                <a:cs typeface="Calibri"/>
              </a:rPr>
              <a:t> </a:t>
            </a:r>
            <a:r>
              <a:rPr sz="1600" b="1" dirty="0">
                <a:solidFill>
                  <a:srgbClr val="003366"/>
                </a:solidFill>
                <a:latin typeface="Calibri" panose="020F0502020204030204" pitchFamily="34" charset="0"/>
                <a:cs typeface="Calibri"/>
              </a:rPr>
              <a:t>- </a:t>
            </a:r>
            <a:r>
              <a:rPr sz="1600" b="1" spc="-4" dirty="0">
                <a:solidFill>
                  <a:srgbClr val="003366"/>
                </a:solidFill>
                <a:latin typeface="Calibri" panose="020F0502020204030204" pitchFamily="34" charset="0"/>
                <a:cs typeface="Calibri"/>
              </a:rPr>
              <a:t>Present</a:t>
            </a:r>
            <a:endParaRPr sz="1600" b="1" dirty="0">
              <a:solidFill>
                <a:srgbClr val="003366"/>
              </a:solidFill>
              <a:latin typeface="Calibri" panose="020F0502020204030204" pitchFamily="34" charset="0"/>
              <a:cs typeface="Calibri"/>
            </a:endParaRPr>
          </a:p>
        </p:txBody>
      </p:sp>
    </p:spTree>
    <p:extLst>
      <p:ext uri="{BB962C8B-B14F-4D97-AF65-F5344CB8AC3E}">
        <p14:creationId xmlns:p14="http://schemas.microsoft.com/office/powerpoint/2010/main" val="33862930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 Solutions’ Awards 2014</a:t>
            </a:r>
            <a:endParaRPr lang="en-US" dirty="0"/>
          </a:p>
        </p:txBody>
      </p:sp>
      <p:sp>
        <p:nvSpPr>
          <p:cNvPr id="62" name="object 6"/>
          <p:cNvSpPr txBox="1"/>
          <p:nvPr/>
        </p:nvSpPr>
        <p:spPr>
          <a:xfrm>
            <a:off x="231140" y="685800"/>
            <a:ext cx="8720246" cy="4157979"/>
          </a:xfrm>
          <a:prstGeom prst="rect">
            <a:avLst/>
          </a:prstGeom>
        </p:spPr>
        <p:txBody>
          <a:bodyPr vert="horz" wrap="square" lIns="0" tIns="0" rIns="0" bIns="0" rtlCol="0">
            <a:noAutofit/>
          </a:bodyPr>
          <a:lstStyle/>
          <a:p>
            <a:pPr marL="298450" indent="-285750">
              <a:lnSpc>
                <a:spcPct val="100000"/>
              </a:lnSpc>
              <a:buBlip>
                <a:blip r:embed="rId2"/>
              </a:buBlip>
              <a:tabLst>
                <a:tab pos="354965" algn="l"/>
              </a:tabLst>
            </a:pPr>
            <a:endParaRPr lang="en-US" sz="1600" spc="-40" dirty="0" smtClean="0">
              <a:solidFill>
                <a:srgbClr val="003366"/>
              </a:solidFill>
              <a:latin typeface="Calibri" panose="020F0502020204030204" pitchFamily="34" charset="0"/>
              <a:cs typeface="Calibri"/>
            </a:endParaRPr>
          </a:p>
          <a:p>
            <a:pPr marL="298450" indent="-285750">
              <a:buBlip>
                <a:blip r:embed="rId2"/>
              </a:buBlip>
              <a:tabLst>
                <a:tab pos="354965" algn="l"/>
              </a:tabLst>
            </a:pPr>
            <a:r>
              <a:rPr lang="en-US" sz="1600" spc="-30" dirty="0">
                <a:solidFill>
                  <a:srgbClr val="003366"/>
                </a:solidFill>
                <a:latin typeface="Calibri" panose="020F0502020204030204" pitchFamily="34" charset="0"/>
                <a:cs typeface="Calibri"/>
              </a:rPr>
              <a:t>P</a:t>
            </a:r>
            <a:r>
              <a:rPr lang="en-US" sz="1600" spc="-15" dirty="0">
                <a:solidFill>
                  <a:srgbClr val="003366"/>
                </a:solidFill>
                <a:latin typeface="Calibri" panose="020F0502020204030204" pitchFamily="34" charset="0"/>
                <a:cs typeface="Calibri"/>
              </a:rPr>
              <a:t>a</a:t>
            </a:r>
            <a:r>
              <a:rPr lang="en-US" sz="1600" dirty="0">
                <a:solidFill>
                  <a:srgbClr val="003366"/>
                </a:solidFill>
                <a:latin typeface="Calibri" panose="020F0502020204030204" pitchFamily="34" charset="0"/>
                <a:cs typeface="Calibri"/>
              </a:rPr>
              <a:t>th </a:t>
            </a:r>
            <a:r>
              <a:rPr lang="en-US" sz="1600" spc="-120" dirty="0">
                <a:solidFill>
                  <a:srgbClr val="003366"/>
                </a:solidFill>
                <a:latin typeface="Calibri" panose="020F0502020204030204" pitchFamily="34" charset="0"/>
                <a:cs typeface="Calibri"/>
              </a:rPr>
              <a:t> </a:t>
            </a:r>
            <a:r>
              <a:rPr lang="en-US" sz="1600" dirty="0">
                <a:solidFill>
                  <a:srgbClr val="003366"/>
                </a:solidFill>
                <a:latin typeface="Calibri" panose="020F0502020204030204" pitchFamily="34" charset="0"/>
                <a:cs typeface="Calibri"/>
              </a:rPr>
              <a:t>So</a:t>
            </a:r>
            <a:r>
              <a:rPr lang="en-US" sz="1600" spc="-5" dirty="0">
                <a:solidFill>
                  <a:srgbClr val="003366"/>
                </a:solidFill>
                <a:latin typeface="Calibri" panose="020F0502020204030204" pitchFamily="34" charset="0"/>
                <a:cs typeface="Calibri"/>
              </a:rPr>
              <a:t>l</a:t>
            </a:r>
            <a:r>
              <a:rPr lang="en-US" sz="1600" dirty="0">
                <a:solidFill>
                  <a:srgbClr val="003366"/>
                </a:solidFill>
                <a:latin typeface="Calibri" panose="020F0502020204030204" pitchFamily="34" charset="0"/>
                <a:cs typeface="Calibri"/>
              </a:rPr>
              <a:t>utions </a:t>
            </a:r>
            <a:r>
              <a:rPr lang="en-US" sz="1600" spc="-120" dirty="0">
                <a:solidFill>
                  <a:srgbClr val="003366"/>
                </a:solidFill>
                <a:latin typeface="Calibri" panose="020F0502020204030204" pitchFamily="34" charset="0"/>
                <a:cs typeface="Calibri"/>
              </a:rPr>
              <a:t> </a:t>
            </a:r>
            <a:r>
              <a:rPr lang="en-US" sz="1600" dirty="0">
                <a:solidFill>
                  <a:srgbClr val="003366"/>
                </a:solidFill>
                <a:latin typeface="Calibri" panose="020F0502020204030204" pitchFamily="34" charset="0"/>
                <a:cs typeface="Calibri"/>
              </a:rPr>
              <a:t>has </a:t>
            </a:r>
            <a:r>
              <a:rPr lang="en-US" sz="1600" spc="-120" dirty="0">
                <a:solidFill>
                  <a:srgbClr val="003366"/>
                </a:solidFill>
                <a:latin typeface="Calibri" panose="020F0502020204030204" pitchFamily="34" charset="0"/>
                <a:cs typeface="Calibri"/>
              </a:rPr>
              <a:t> </a:t>
            </a:r>
            <a:r>
              <a:rPr lang="en-US" sz="1600" dirty="0">
                <a:solidFill>
                  <a:srgbClr val="003366"/>
                </a:solidFill>
                <a:latin typeface="Calibri" panose="020F0502020204030204" pitchFamily="34" charset="0"/>
                <a:cs typeface="Calibri"/>
              </a:rPr>
              <a:t>been </a:t>
            </a:r>
            <a:r>
              <a:rPr lang="en-US" sz="1600" spc="-120" dirty="0">
                <a:solidFill>
                  <a:srgbClr val="003366"/>
                </a:solidFill>
                <a:latin typeface="Calibri" panose="020F0502020204030204" pitchFamily="34" charset="0"/>
                <a:cs typeface="Calibri"/>
              </a:rPr>
              <a:t> </a:t>
            </a:r>
            <a:r>
              <a:rPr lang="en-US" sz="1600" dirty="0">
                <a:solidFill>
                  <a:srgbClr val="003366"/>
                </a:solidFill>
                <a:latin typeface="Calibri" panose="020F0502020204030204" pitchFamily="34" charset="0"/>
                <a:cs typeface="Calibri"/>
              </a:rPr>
              <a:t>named </a:t>
            </a:r>
            <a:r>
              <a:rPr lang="en-US" sz="1600" spc="-120" dirty="0">
                <a:solidFill>
                  <a:srgbClr val="003366"/>
                </a:solidFill>
                <a:latin typeface="Calibri" panose="020F0502020204030204" pitchFamily="34" charset="0"/>
                <a:cs typeface="Calibri"/>
              </a:rPr>
              <a:t> </a:t>
            </a:r>
            <a:r>
              <a:rPr lang="en-US" sz="1600" dirty="0">
                <a:solidFill>
                  <a:srgbClr val="003366"/>
                </a:solidFill>
                <a:latin typeface="Calibri" panose="020F0502020204030204" pitchFamily="34" charset="0"/>
                <a:cs typeface="Calibri"/>
              </a:rPr>
              <a:t>wi</a:t>
            </a:r>
            <a:r>
              <a:rPr lang="en-US" sz="1600" spc="-10" dirty="0">
                <a:solidFill>
                  <a:srgbClr val="003366"/>
                </a:solidFill>
                <a:latin typeface="Calibri" panose="020F0502020204030204" pitchFamily="34" charset="0"/>
                <a:cs typeface="Calibri"/>
              </a:rPr>
              <a:t>n</a:t>
            </a:r>
            <a:r>
              <a:rPr lang="en-US" sz="1600" dirty="0">
                <a:solidFill>
                  <a:srgbClr val="003366"/>
                </a:solidFill>
                <a:latin typeface="Calibri" panose="020F0502020204030204" pitchFamily="34" charset="0"/>
                <a:cs typeface="Calibri"/>
              </a:rPr>
              <a:t>n</a:t>
            </a:r>
            <a:r>
              <a:rPr lang="en-US" sz="1600" spc="-10" dirty="0">
                <a:solidFill>
                  <a:srgbClr val="003366"/>
                </a:solidFill>
                <a:latin typeface="Calibri" panose="020F0502020204030204" pitchFamily="34" charset="0"/>
                <a:cs typeface="Calibri"/>
              </a:rPr>
              <a:t>e</a:t>
            </a:r>
            <a:r>
              <a:rPr lang="en-US" sz="1600" dirty="0">
                <a:solidFill>
                  <a:srgbClr val="003366"/>
                </a:solidFill>
                <a:latin typeface="Calibri" panose="020F0502020204030204" pitchFamily="34" charset="0"/>
                <a:cs typeface="Calibri"/>
              </a:rPr>
              <a:t>r </a:t>
            </a:r>
            <a:r>
              <a:rPr lang="en-US" sz="1600" spc="-120" dirty="0">
                <a:solidFill>
                  <a:srgbClr val="003366"/>
                </a:solidFill>
                <a:latin typeface="Calibri" panose="020F0502020204030204" pitchFamily="34" charset="0"/>
                <a:cs typeface="Calibri"/>
              </a:rPr>
              <a:t> </a:t>
            </a:r>
            <a:r>
              <a:rPr lang="en-US" sz="1600" spc="-25" dirty="0">
                <a:solidFill>
                  <a:srgbClr val="003366"/>
                </a:solidFill>
                <a:latin typeface="Calibri" panose="020F0502020204030204" pitchFamily="34" charset="0"/>
                <a:cs typeface="Calibri"/>
              </a:rPr>
              <a:t>f</a:t>
            </a:r>
            <a:r>
              <a:rPr lang="en-US" sz="1600" dirty="0">
                <a:solidFill>
                  <a:srgbClr val="003366"/>
                </a:solidFill>
                <a:latin typeface="Calibri" panose="020F0502020204030204" pitchFamily="34" charset="0"/>
                <a:cs typeface="Calibri"/>
              </a:rPr>
              <a:t>or </a:t>
            </a:r>
            <a:r>
              <a:rPr lang="en-US" sz="1600" spc="-120" dirty="0">
                <a:solidFill>
                  <a:srgbClr val="003366"/>
                </a:solidFill>
                <a:latin typeface="Calibri" panose="020F0502020204030204" pitchFamily="34" charset="0"/>
                <a:cs typeface="Calibri"/>
              </a:rPr>
              <a:t> </a:t>
            </a:r>
            <a:r>
              <a:rPr lang="en-US" sz="1600" spc="-10" dirty="0">
                <a:solidFill>
                  <a:srgbClr val="003366"/>
                </a:solidFill>
                <a:latin typeface="Calibri" panose="020F0502020204030204" pitchFamily="34" charset="0"/>
                <a:cs typeface="Calibri"/>
              </a:rPr>
              <a:t>t</a:t>
            </a:r>
            <a:r>
              <a:rPr lang="en-US" sz="1600" dirty="0">
                <a:solidFill>
                  <a:srgbClr val="003366"/>
                </a:solidFill>
                <a:latin typeface="Calibri" panose="020F0502020204030204" pitchFamily="34" charset="0"/>
                <a:cs typeface="Calibri"/>
              </a:rPr>
              <a:t>he </a:t>
            </a:r>
            <a:r>
              <a:rPr lang="en-US" sz="1600" spc="-125" dirty="0">
                <a:solidFill>
                  <a:srgbClr val="003366"/>
                </a:solidFill>
                <a:latin typeface="Calibri" panose="020F0502020204030204" pitchFamily="34" charset="0"/>
                <a:cs typeface="Calibri"/>
              </a:rPr>
              <a:t> </a:t>
            </a:r>
            <a:r>
              <a:rPr lang="en-US" sz="1600" spc="-15" dirty="0">
                <a:solidFill>
                  <a:srgbClr val="003366"/>
                </a:solidFill>
                <a:latin typeface="Calibri" panose="020F0502020204030204" pitchFamily="34" charset="0"/>
                <a:cs typeface="Calibri"/>
              </a:rPr>
              <a:t>cat</a:t>
            </a:r>
            <a:r>
              <a:rPr lang="en-US" sz="1600" dirty="0">
                <a:solidFill>
                  <a:srgbClr val="003366"/>
                </a:solidFill>
                <a:latin typeface="Calibri" panose="020F0502020204030204" pitchFamily="34" charset="0"/>
                <a:cs typeface="Calibri"/>
              </a:rPr>
              <a:t>e</a:t>
            </a:r>
            <a:r>
              <a:rPr lang="en-US" sz="1600" spc="-10" dirty="0">
                <a:solidFill>
                  <a:srgbClr val="003366"/>
                </a:solidFill>
                <a:latin typeface="Calibri" panose="020F0502020204030204" pitchFamily="34" charset="0"/>
                <a:cs typeface="Calibri"/>
              </a:rPr>
              <a:t>g</a:t>
            </a:r>
            <a:r>
              <a:rPr lang="en-US" sz="1600" dirty="0">
                <a:solidFill>
                  <a:srgbClr val="003366"/>
                </a:solidFill>
                <a:latin typeface="Calibri" panose="020F0502020204030204" pitchFamily="34" charset="0"/>
                <a:cs typeface="Calibri"/>
              </a:rPr>
              <a:t>ory </a:t>
            </a:r>
            <a:r>
              <a:rPr lang="en-US" sz="1600" spc="-120" dirty="0">
                <a:solidFill>
                  <a:srgbClr val="003366"/>
                </a:solidFill>
                <a:latin typeface="Calibri" panose="020F0502020204030204" pitchFamily="34" charset="0"/>
                <a:cs typeface="Calibri"/>
              </a:rPr>
              <a:t> </a:t>
            </a:r>
            <a:r>
              <a:rPr lang="en-US" sz="1600" spc="-5" dirty="0">
                <a:solidFill>
                  <a:srgbClr val="003366"/>
                </a:solidFill>
                <a:latin typeface="Calibri" panose="020F0502020204030204" pitchFamily="34" charset="0"/>
                <a:cs typeface="Calibri"/>
              </a:rPr>
              <a:t>o</a:t>
            </a:r>
            <a:r>
              <a:rPr lang="en-US" sz="1600" dirty="0">
                <a:solidFill>
                  <a:srgbClr val="003366"/>
                </a:solidFill>
                <a:latin typeface="Calibri" panose="020F0502020204030204" pitchFamily="34" charset="0"/>
                <a:cs typeface="Calibri"/>
              </a:rPr>
              <a:t>f </a:t>
            </a:r>
            <a:r>
              <a:rPr lang="en-US" sz="1600" spc="-114" dirty="0">
                <a:solidFill>
                  <a:srgbClr val="003366"/>
                </a:solidFill>
                <a:latin typeface="Calibri" panose="020F0502020204030204" pitchFamily="34" charset="0"/>
                <a:cs typeface="Calibri"/>
              </a:rPr>
              <a:t> </a:t>
            </a:r>
            <a:r>
              <a:rPr lang="en-US" sz="1600" dirty="0">
                <a:solidFill>
                  <a:srgbClr val="003366"/>
                </a:solidFill>
                <a:latin typeface="Calibri" panose="020F0502020204030204" pitchFamily="34" charset="0"/>
                <a:cs typeface="Calibri"/>
              </a:rPr>
              <a:t>‘Be</a:t>
            </a:r>
            <a:r>
              <a:rPr lang="en-US" sz="1600" spc="-15" dirty="0">
                <a:solidFill>
                  <a:srgbClr val="003366"/>
                </a:solidFill>
                <a:latin typeface="Calibri" panose="020F0502020204030204" pitchFamily="34" charset="0"/>
                <a:cs typeface="Calibri"/>
              </a:rPr>
              <a:t>s</a:t>
            </a:r>
            <a:r>
              <a:rPr lang="en-US" sz="1600" dirty="0">
                <a:solidFill>
                  <a:srgbClr val="003366"/>
                </a:solidFill>
                <a:latin typeface="Calibri" panose="020F0502020204030204" pitchFamily="34" charset="0"/>
                <a:cs typeface="Calibri"/>
              </a:rPr>
              <a:t>t </a:t>
            </a:r>
            <a:r>
              <a:rPr lang="en-US" sz="1600" spc="-120" dirty="0">
                <a:solidFill>
                  <a:srgbClr val="003366"/>
                </a:solidFill>
                <a:latin typeface="Calibri" panose="020F0502020204030204" pitchFamily="34" charset="0"/>
                <a:cs typeface="Calibri"/>
              </a:rPr>
              <a:t> </a:t>
            </a:r>
            <a:r>
              <a:rPr lang="en-US" sz="1600" dirty="0">
                <a:solidFill>
                  <a:srgbClr val="003366"/>
                </a:solidFill>
                <a:latin typeface="Calibri" panose="020F0502020204030204" pitchFamily="34" charset="0"/>
                <a:cs typeface="Calibri"/>
              </a:rPr>
              <a:t>Islamic </a:t>
            </a:r>
            <a:r>
              <a:rPr lang="en-US" sz="1600" spc="-110" dirty="0">
                <a:solidFill>
                  <a:srgbClr val="003366"/>
                </a:solidFill>
                <a:latin typeface="Calibri" panose="020F0502020204030204" pitchFamily="34" charset="0"/>
                <a:cs typeface="Calibri"/>
              </a:rPr>
              <a:t> </a:t>
            </a:r>
            <a:r>
              <a:rPr lang="en-US" sz="1600" spc="-114" dirty="0">
                <a:solidFill>
                  <a:srgbClr val="003366"/>
                </a:solidFill>
                <a:latin typeface="Calibri" panose="020F0502020204030204" pitchFamily="34" charset="0"/>
                <a:cs typeface="Calibri"/>
              </a:rPr>
              <a:t>T</a:t>
            </a:r>
            <a:r>
              <a:rPr lang="en-US" sz="1600" dirty="0">
                <a:solidFill>
                  <a:srgbClr val="003366"/>
                </a:solidFill>
                <a:latin typeface="Calibri" panose="020F0502020204030204" pitchFamily="34" charset="0"/>
                <a:cs typeface="Calibri"/>
              </a:rPr>
              <a:t>echnology </a:t>
            </a:r>
            <a:r>
              <a:rPr lang="en-US" sz="1600" spc="-110" dirty="0">
                <a:solidFill>
                  <a:srgbClr val="003366"/>
                </a:solidFill>
                <a:latin typeface="Calibri" panose="020F0502020204030204" pitchFamily="34" charset="0"/>
                <a:cs typeface="Calibri"/>
              </a:rPr>
              <a:t> </a:t>
            </a:r>
            <a:r>
              <a:rPr lang="en-US" sz="1600" dirty="0">
                <a:solidFill>
                  <a:srgbClr val="003366"/>
                </a:solidFill>
                <a:latin typeface="Calibri" panose="020F0502020204030204" pitchFamily="34" charset="0"/>
                <a:cs typeface="Calibri"/>
              </a:rPr>
              <a:t>P</a:t>
            </a:r>
            <a:r>
              <a:rPr lang="en-US" sz="1600" spc="-25" dirty="0">
                <a:solidFill>
                  <a:srgbClr val="003366"/>
                </a:solidFill>
                <a:latin typeface="Calibri" panose="020F0502020204030204" pitchFamily="34" charset="0"/>
                <a:cs typeface="Calibri"/>
              </a:rPr>
              <a:t>r</a:t>
            </a:r>
            <a:r>
              <a:rPr lang="en-US" sz="1600" spc="-10" dirty="0">
                <a:solidFill>
                  <a:srgbClr val="003366"/>
                </a:solidFill>
                <a:latin typeface="Calibri" panose="020F0502020204030204" pitchFamily="34" charset="0"/>
                <a:cs typeface="Calibri"/>
              </a:rPr>
              <a:t>o</a:t>
            </a:r>
            <a:r>
              <a:rPr lang="en-US" sz="1600" dirty="0">
                <a:solidFill>
                  <a:srgbClr val="003366"/>
                </a:solidFill>
                <a:latin typeface="Calibri" panose="020F0502020204030204" pitchFamily="34" charset="0"/>
                <a:cs typeface="Calibri"/>
              </a:rPr>
              <a:t>v</a:t>
            </a:r>
            <a:r>
              <a:rPr lang="en-US" sz="1600" spc="-5" dirty="0">
                <a:solidFill>
                  <a:srgbClr val="003366"/>
                </a:solidFill>
                <a:latin typeface="Calibri" panose="020F0502020204030204" pitchFamily="34" charset="0"/>
                <a:cs typeface="Calibri"/>
              </a:rPr>
              <a:t>i</a:t>
            </a:r>
            <a:r>
              <a:rPr lang="en-US" sz="1600" dirty="0">
                <a:solidFill>
                  <a:srgbClr val="003366"/>
                </a:solidFill>
                <a:latin typeface="Calibri" panose="020F0502020204030204" pitchFamily="34" charset="0"/>
                <a:cs typeface="Calibri"/>
              </a:rPr>
              <a:t>d</a:t>
            </a:r>
            <a:r>
              <a:rPr lang="en-US" sz="1600" spc="-10" dirty="0">
                <a:solidFill>
                  <a:srgbClr val="003366"/>
                </a:solidFill>
                <a:latin typeface="Calibri" panose="020F0502020204030204" pitchFamily="34" charset="0"/>
                <a:cs typeface="Calibri"/>
              </a:rPr>
              <a:t>e</a:t>
            </a:r>
            <a:r>
              <a:rPr lang="en-US" sz="1600" spc="45" dirty="0">
                <a:solidFill>
                  <a:srgbClr val="003366"/>
                </a:solidFill>
                <a:latin typeface="Calibri" panose="020F0502020204030204" pitchFamily="34" charset="0"/>
                <a:cs typeface="Calibri"/>
              </a:rPr>
              <a:t>r</a:t>
            </a:r>
            <a:r>
              <a:rPr lang="en-US" sz="1600" dirty="0">
                <a:solidFill>
                  <a:srgbClr val="003366"/>
                </a:solidFill>
                <a:latin typeface="Calibri" panose="020F0502020204030204" pitchFamily="34" charset="0"/>
                <a:cs typeface="Calibri"/>
              </a:rPr>
              <a:t>’ </a:t>
            </a:r>
            <a:r>
              <a:rPr lang="en-US" sz="1600" spc="-25" dirty="0" smtClean="0">
                <a:solidFill>
                  <a:srgbClr val="003366"/>
                </a:solidFill>
                <a:latin typeface="Calibri" panose="020F0502020204030204" pitchFamily="34" charset="0"/>
                <a:cs typeface="Calibri"/>
              </a:rPr>
              <a:t>a</a:t>
            </a:r>
            <a:r>
              <a:rPr lang="en-US" sz="1600" spc="-5" dirty="0" smtClean="0">
                <a:solidFill>
                  <a:srgbClr val="003366"/>
                </a:solidFill>
                <a:latin typeface="Calibri" panose="020F0502020204030204" pitchFamily="34" charset="0"/>
                <a:cs typeface="Calibri"/>
              </a:rPr>
              <a:t>t </a:t>
            </a:r>
            <a:r>
              <a:rPr lang="en-US" sz="1600" spc="-10" dirty="0">
                <a:solidFill>
                  <a:srgbClr val="003366"/>
                </a:solidFill>
                <a:latin typeface="Calibri" panose="020F0502020204030204" pitchFamily="34" charset="0"/>
                <a:cs typeface="Calibri"/>
              </a:rPr>
              <a:t>the</a:t>
            </a:r>
            <a:r>
              <a:rPr lang="en-US" sz="1600" spc="-5" dirty="0">
                <a:solidFill>
                  <a:srgbClr val="003366"/>
                </a:solidFill>
                <a:latin typeface="Calibri" panose="020F0502020204030204" pitchFamily="34" charset="0"/>
                <a:cs typeface="Calibri"/>
              </a:rPr>
              <a:t> </a:t>
            </a:r>
            <a:r>
              <a:rPr lang="en-US" sz="1600" dirty="0">
                <a:solidFill>
                  <a:srgbClr val="003366"/>
                </a:solidFill>
                <a:latin typeface="Calibri" panose="020F0502020204030204" pitchFamily="34" charset="0"/>
                <a:cs typeface="Calibri"/>
              </a:rPr>
              <a:t>Gl</a:t>
            </a:r>
            <a:r>
              <a:rPr lang="en-US" sz="1600" spc="-5" dirty="0">
                <a:solidFill>
                  <a:srgbClr val="003366"/>
                </a:solidFill>
                <a:latin typeface="Calibri" panose="020F0502020204030204" pitchFamily="34" charset="0"/>
                <a:cs typeface="Calibri"/>
              </a:rPr>
              <a:t>o</a:t>
            </a:r>
            <a:r>
              <a:rPr lang="en-US" sz="1600" dirty="0">
                <a:solidFill>
                  <a:srgbClr val="003366"/>
                </a:solidFill>
                <a:latin typeface="Calibri" panose="020F0502020204030204" pitchFamily="34" charset="0"/>
                <a:cs typeface="Calibri"/>
              </a:rPr>
              <a:t>bal</a:t>
            </a:r>
            <a:r>
              <a:rPr lang="en-US" sz="1600" spc="10" dirty="0">
                <a:solidFill>
                  <a:srgbClr val="003366"/>
                </a:solidFill>
                <a:latin typeface="Calibri" panose="020F0502020204030204" pitchFamily="34" charset="0"/>
                <a:cs typeface="Calibri"/>
              </a:rPr>
              <a:t> </a:t>
            </a:r>
            <a:r>
              <a:rPr lang="en-US" sz="1600" dirty="0">
                <a:solidFill>
                  <a:srgbClr val="003366"/>
                </a:solidFill>
                <a:latin typeface="Calibri" panose="020F0502020204030204" pitchFamily="34" charset="0"/>
                <a:cs typeface="Calibri"/>
              </a:rPr>
              <a:t>I</a:t>
            </a:r>
            <a:r>
              <a:rPr lang="en-US" sz="1600" spc="-5" dirty="0">
                <a:solidFill>
                  <a:srgbClr val="003366"/>
                </a:solidFill>
                <a:latin typeface="Calibri" panose="020F0502020204030204" pitchFamily="34" charset="0"/>
                <a:cs typeface="Calibri"/>
              </a:rPr>
              <a:t>s</a:t>
            </a:r>
            <a:r>
              <a:rPr lang="en-US" sz="1600" dirty="0">
                <a:solidFill>
                  <a:srgbClr val="003366"/>
                </a:solidFill>
                <a:latin typeface="Calibri" panose="020F0502020204030204" pitchFamily="34" charset="0"/>
                <a:cs typeface="Calibri"/>
              </a:rPr>
              <a:t>lamic</a:t>
            </a:r>
            <a:r>
              <a:rPr lang="en-US" sz="1600" spc="15" dirty="0">
                <a:solidFill>
                  <a:srgbClr val="003366"/>
                </a:solidFill>
                <a:latin typeface="Calibri" panose="020F0502020204030204" pitchFamily="34" charset="0"/>
                <a:cs typeface="Calibri"/>
              </a:rPr>
              <a:t> </a:t>
            </a:r>
            <a:r>
              <a:rPr lang="en-US" sz="1600" dirty="0">
                <a:solidFill>
                  <a:srgbClr val="003366"/>
                </a:solidFill>
                <a:latin typeface="Calibri" panose="020F0502020204030204" pitchFamily="34" charset="0"/>
                <a:cs typeface="Calibri"/>
              </a:rPr>
              <a:t>Financ</a:t>
            </a:r>
            <a:r>
              <a:rPr lang="en-US" sz="1600" spc="-10" dirty="0">
                <a:solidFill>
                  <a:srgbClr val="003366"/>
                </a:solidFill>
                <a:latin typeface="Calibri" panose="020F0502020204030204" pitchFamily="34" charset="0"/>
                <a:cs typeface="Calibri"/>
              </a:rPr>
              <a:t>e</a:t>
            </a:r>
            <a:r>
              <a:rPr lang="en-US" sz="1600" spc="-5" dirty="0">
                <a:solidFill>
                  <a:srgbClr val="003366"/>
                </a:solidFill>
                <a:latin typeface="Calibri" panose="020F0502020204030204" pitchFamily="34" charset="0"/>
                <a:cs typeface="Calibri"/>
              </a:rPr>
              <a:t> </a:t>
            </a:r>
            <a:r>
              <a:rPr lang="en-US" sz="1600" spc="-10" dirty="0">
                <a:solidFill>
                  <a:srgbClr val="003366"/>
                </a:solidFill>
                <a:latin typeface="Calibri" panose="020F0502020204030204" pitchFamily="34" charset="0"/>
                <a:cs typeface="Calibri"/>
              </a:rPr>
              <a:t>A</a:t>
            </a:r>
            <a:r>
              <a:rPr lang="en-US" sz="1600" spc="-25" dirty="0">
                <a:solidFill>
                  <a:srgbClr val="003366"/>
                </a:solidFill>
                <a:latin typeface="Calibri" panose="020F0502020204030204" pitchFamily="34" charset="0"/>
                <a:cs typeface="Calibri"/>
              </a:rPr>
              <a:t>w</a:t>
            </a:r>
            <a:r>
              <a:rPr lang="en-US" sz="1600" spc="-10" dirty="0">
                <a:solidFill>
                  <a:srgbClr val="003366"/>
                </a:solidFill>
                <a:latin typeface="Calibri" panose="020F0502020204030204" pitchFamily="34" charset="0"/>
                <a:cs typeface="Calibri"/>
              </a:rPr>
              <a:t>a</a:t>
            </a:r>
            <a:r>
              <a:rPr lang="en-US" sz="1600" spc="-25" dirty="0">
                <a:solidFill>
                  <a:srgbClr val="003366"/>
                </a:solidFill>
                <a:latin typeface="Calibri" panose="020F0502020204030204" pitchFamily="34" charset="0"/>
                <a:cs typeface="Calibri"/>
              </a:rPr>
              <a:t>r</a:t>
            </a:r>
            <a:r>
              <a:rPr lang="en-US" sz="1600" dirty="0">
                <a:solidFill>
                  <a:srgbClr val="003366"/>
                </a:solidFill>
                <a:latin typeface="Calibri" panose="020F0502020204030204" pitchFamily="34" charset="0"/>
                <a:cs typeface="Calibri"/>
              </a:rPr>
              <a:t>ds (GI</a:t>
            </a:r>
            <a:r>
              <a:rPr lang="en-US" sz="1600" spc="-70" dirty="0">
                <a:solidFill>
                  <a:srgbClr val="003366"/>
                </a:solidFill>
                <a:latin typeface="Calibri" panose="020F0502020204030204" pitchFamily="34" charset="0"/>
                <a:cs typeface="Calibri"/>
              </a:rPr>
              <a:t>F</a:t>
            </a:r>
            <a:r>
              <a:rPr lang="en-US" sz="1600" spc="-10" dirty="0">
                <a:solidFill>
                  <a:srgbClr val="003366"/>
                </a:solidFill>
                <a:latin typeface="Calibri" panose="020F0502020204030204" pitchFamily="34" charset="0"/>
                <a:cs typeface="Calibri"/>
              </a:rPr>
              <a:t>A)</a:t>
            </a:r>
            <a:r>
              <a:rPr lang="en-US" sz="1600" spc="5" dirty="0">
                <a:solidFill>
                  <a:srgbClr val="003366"/>
                </a:solidFill>
                <a:latin typeface="Calibri" panose="020F0502020204030204" pitchFamily="34" charset="0"/>
                <a:cs typeface="Calibri"/>
              </a:rPr>
              <a:t> </a:t>
            </a:r>
            <a:r>
              <a:rPr lang="en-US" sz="1600" dirty="0" smtClean="0">
                <a:solidFill>
                  <a:srgbClr val="003366"/>
                </a:solidFill>
                <a:latin typeface="Calibri" panose="020F0502020204030204" pitchFamily="34" charset="0"/>
                <a:cs typeface="Calibri"/>
              </a:rPr>
              <a:t>2014 in</a:t>
            </a:r>
            <a:r>
              <a:rPr lang="en-US" sz="1600" spc="-5" dirty="0" smtClean="0">
                <a:solidFill>
                  <a:srgbClr val="003366"/>
                </a:solidFill>
                <a:latin typeface="Calibri" panose="020F0502020204030204" pitchFamily="34" charset="0"/>
                <a:cs typeface="Calibri"/>
              </a:rPr>
              <a:t> </a:t>
            </a:r>
            <a:r>
              <a:rPr lang="en-US" sz="1600" dirty="0" smtClean="0">
                <a:solidFill>
                  <a:srgbClr val="003366"/>
                </a:solidFill>
                <a:latin typeface="Calibri" panose="020F0502020204030204" pitchFamily="34" charset="0"/>
                <a:cs typeface="Calibri"/>
              </a:rPr>
              <a:t>UAE.</a:t>
            </a:r>
            <a:endParaRPr lang="en-US" sz="1600" spc="-40" dirty="0">
              <a:solidFill>
                <a:srgbClr val="003366"/>
              </a:solidFill>
              <a:latin typeface="Calibri" panose="020F0502020204030204" pitchFamily="34" charset="0"/>
              <a:cs typeface="Calibri"/>
            </a:endParaRPr>
          </a:p>
          <a:p>
            <a:pPr marL="298450" indent="-285750">
              <a:lnSpc>
                <a:spcPct val="100000"/>
              </a:lnSpc>
              <a:buBlip>
                <a:blip r:embed="rId2"/>
              </a:buBlip>
              <a:tabLst>
                <a:tab pos="354965" algn="l"/>
              </a:tabLst>
            </a:pPr>
            <a:endParaRPr lang="en-US" sz="1600" spc="-40" dirty="0" smtClean="0">
              <a:solidFill>
                <a:srgbClr val="003366"/>
              </a:solidFill>
              <a:latin typeface="Calibri" panose="020F0502020204030204" pitchFamily="34" charset="0"/>
              <a:cs typeface="Calibri"/>
            </a:endParaRPr>
          </a:p>
          <a:p>
            <a:pPr marL="298450" indent="-285750">
              <a:lnSpc>
                <a:spcPct val="100000"/>
              </a:lnSpc>
              <a:buBlip>
                <a:blip r:embed="rId2"/>
              </a:buBlip>
              <a:tabLst>
                <a:tab pos="354965" algn="l"/>
              </a:tabLst>
            </a:pPr>
            <a:r>
              <a:rPr sz="1600" spc="-40" dirty="0" smtClean="0">
                <a:solidFill>
                  <a:srgbClr val="003366"/>
                </a:solidFill>
                <a:latin typeface="Calibri" panose="020F0502020204030204" pitchFamily="34" charset="0"/>
                <a:cs typeface="Calibri"/>
              </a:rPr>
              <a:t>P</a:t>
            </a:r>
            <a:r>
              <a:rPr sz="1600" spc="-15" dirty="0" smtClean="0">
                <a:solidFill>
                  <a:srgbClr val="003366"/>
                </a:solidFill>
                <a:latin typeface="Calibri" panose="020F0502020204030204" pitchFamily="34" charset="0"/>
                <a:cs typeface="Calibri"/>
              </a:rPr>
              <a:t>a</a:t>
            </a:r>
            <a:r>
              <a:rPr sz="1600" spc="0" dirty="0" smtClean="0">
                <a:solidFill>
                  <a:srgbClr val="003366"/>
                </a:solidFill>
                <a:latin typeface="Calibri" panose="020F0502020204030204" pitchFamily="34" charset="0"/>
                <a:cs typeface="Calibri"/>
              </a:rPr>
              <a:t>th Soluti</a:t>
            </a:r>
            <a:r>
              <a:rPr sz="1600" spc="-5" dirty="0" smtClean="0">
                <a:solidFill>
                  <a:srgbClr val="003366"/>
                </a:solidFill>
                <a:latin typeface="Calibri" panose="020F0502020204030204" pitchFamily="34" charset="0"/>
                <a:cs typeface="Calibri"/>
              </a:rPr>
              <a:t>o</a:t>
            </a:r>
            <a:r>
              <a:rPr sz="1600" spc="0" dirty="0" smtClean="0">
                <a:solidFill>
                  <a:srgbClr val="003366"/>
                </a:solidFill>
                <a:latin typeface="Calibri" panose="020F0502020204030204" pitchFamily="34" charset="0"/>
                <a:cs typeface="Calibri"/>
              </a:rPr>
              <a:t>ns </a:t>
            </a:r>
            <a:r>
              <a:rPr sz="1600" spc="-25" dirty="0" smtClean="0">
                <a:solidFill>
                  <a:srgbClr val="003366"/>
                </a:solidFill>
                <a:latin typeface="Calibri" panose="020F0502020204030204" pitchFamily="34" charset="0"/>
                <a:cs typeface="Calibri"/>
              </a:rPr>
              <a:t>r</a:t>
            </a:r>
            <a:r>
              <a:rPr sz="1600" spc="-10" dirty="0" smtClean="0">
                <a:solidFill>
                  <a:srgbClr val="003366"/>
                </a:solidFill>
                <a:latin typeface="Calibri" panose="020F0502020204030204" pitchFamily="34" charset="0"/>
                <a:cs typeface="Calibri"/>
              </a:rPr>
              <a:t>e</a:t>
            </a:r>
            <a:r>
              <a:rPr sz="1600" spc="-15" dirty="0" smtClean="0">
                <a:solidFill>
                  <a:srgbClr val="003366"/>
                </a:solidFill>
                <a:latin typeface="Calibri" panose="020F0502020204030204" pitchFamily="34" charset="0"/>
                <a:cs typeface="Calibri"/>
              </a:rPr>
              <a:t>c</a:t>
            </a:r>
            <a:r>
              <a:rPr sz="1600" spc="0" dirty="0" smtClean="0">
                <a:solidFill>
                  <a:srgbClr val="003366"/>
                </a:solidFill>
                <a:latin typeface="Calibri" panose="020F0502020204030204" pitchFamily="34" charset="0"/>
                <a:cs typeface="Calibri"/>
              </a:rPr>
              <a:t>o</a:t>
            </a:r>
            <a:r>
              <a:rPr sz="1600" spc="-5" dirty="0" smtClean="0">
                <a:solidFill>
                  <a:srgbClr val="003366"/>
                </a:solidFill>
                <a:latin typeface="Calibri" panose="020F0502020204030204" pitchFamily="34" charset="0"/>
                <a:cs typeface="Calibri"/>
              </a:rPr>
              <a:t>g</a:t>
            </a:r>
            <a:r>
              <a:rPr sz="1600" spc="0" dirty="0" smtClean="0">
                <a:solidFill>
                  <a:srgbClr val="003366"/>
                </a:solidFill>
                <a:latin typeface="Calibri" panose="020F0502020204030204" pitchFamily="34" charset="0"/>
                <a:cs typeface="Calibri"/>
              </a:rPr>
              <a:t>ni</a:t>
            </a:r>
            <a:r>
              <a:rPr sz="1600" spc="-30" dirty="0" smtClean="0">
                <a:solidFill>
                  <a:srgbClr val="003366"/>
                </a:solidFill>
                <a:latin typeface="Calibri" panose="020F0502020204030204" pitchFamily="34" charset="0"/>
                <a:cs typeface="Calibri"/>
              </a:rPr>
              <a:t>z</a:t>
            </a:r>
            <a:r>
              <a:rPr sz="1600" spc="-10" dirty="0" smtClean="0">
                <a:solidFill>
                  <a:srgbClr val="003366"/>
                </a:solidFill>
                <a:latin typeface="Calibri" panose="020F0502020204030204" pitchFamily="34" charset="0"/>
                <a:cs typeface="Calibri"/>
              </a:rPr>
              <a:t>ed</a:t>
            </a:r>
            <a:r>
              <a:rPr sz="1600" spc="5" dirty="0" smtClean="0">
                <a:solidFill>
                  <a:srgbClr val="003366"/>
                </a:solidFill>
                <a:latin typeface="Calibri" panose="020F0502020204030204" pitchFamily="34" charset="0"/>
                <a:cs typeface="Calibri"/>
              </a:rPr>
              <a:t> </a:t>
            </a:r>
            <a:r>
              <a:rPr sz="1600" spc="-10" dirty="0" smtClean="0">
                <a:solidFill>
                  <a:srgbClr val="003366"/>
                </a:solidFill>
                <a:latin typeface="Calibri" panose="020F0502020204030204" pitchFamily="34" charset="0"/>
                <a:cs typeface="Calibri"/>
              </a:rPr>
              <a:t>Be</a:t>
            </a:r>
            <a:r>
              <a:rPr sz="1600" spc="-15" dirty="0" smtClean="0">
                <a:solidFill>
                  <a:srgbClr val="003366"/>
                </a:solidFill>
                <a:latin typeface="Calibri" panose="020F0502020204030204" pitchFamily="34" charset="0"/>
                <a:cs typeface="Calibri"/>
              </a:rPr>
              <a:t>s</a:t>
            </a:r>
            <a:r>
              <a:rPr sz="1600" spc="-5" dirty="0" smtClean="0">
                <a:solidFill>
                  <a:srgbClr val="003366"/>
                </a:solidFill>
                <a:latin typeface="Calibri" panose="020F0502020204030204" pitchFamily="34" charset="0"/>
                <a:cs typeface="Calibri"/>
              </a:rPr>
              <a:t>t Is</a:t>
            </a:r>
            <a:r>
              <a:rPr sz="1600" spc="0" dirty="0" smtClean="0">
                <a:solidFill>
                  <a:srgbClr val="003366"/>
                </a:solidFill>
                <a:latin typeface="Calibri" panose="020F0502020204030204" pitchFamily="34" charset="0"/>
                <a:cs typeface="Calibri"/>
              </a:rPr>
              <a:t>lamic</a:t>
            </a:r>
            <a:r>
              <a:rPr sz="1600" spc="10" dirty="0" smtClean="0">
                <a:solidFill>
                  <a:srgbClr val="003366"/>
                </a:solidFill>
                <a:latin typeface="Calibri" panose="020F0502020204030204" pitchFamily="34" charset="0"/>
                <a:cs typeface="Calibri"/>
              </a:rPr>
              <a:t> </a:t>
            </a:r>
            <a:r>
              <a:rPr sz="1600" spc="0" dirty="0" smtClean="0">
                <a:solidFill>
                  <a:srgbClr val="003366"/>
                </a:solidFill>
                <a:latin typeface="Calibri" panose="020F0502020204030204" pitchFamily="34" charset="0"/>
                <a:cs typeface="Calibri"/>
              </a:rPr>
              <a:t>Banking</a:t>
            </a:r>
            <a:r>
              <a:rPr sz="1600" spc="-10" dirty="0" smtClean="0">
                <a:solidFill>
                  <a:srgbClr val="003366"/>
                </a:solidFill>
                <a:latin typeface="Calibri" panose="020F0502020204030204" pitchFamily="34" charset="0"/>
                <a:cs typeface="Calibri"/>
              </a:rPr>
              <a:t> </a:t>
            </a:r>
            <a:r>
              <a:rPr sz="1600" spc="-15" dirty="0" smtClean="0">
                <a:solidFill>
                  <a:srgbClr val="003366"/>
                </a:solidFill>
                <a:latin typeface="Calibri" panose="020F0502020204030204" pitchFamily="34" charset="0"/>
                <a:cs typeface="Calibri"/>
              </a:rPr>
              <a:t>S</a:t>
            </a:r>
            <a:r>
              <a:rPr sz="1600" spc="-20" dirty="0" smtClean="0">
                <a:solidFill>
                  <a:srgbClr val="003366"/>
                </a:solidFill>
                <a:latin typeface="Calibri" panose="020F0502020204030204" pitchFamily="34" charset="0"/>
                <a:cs typeface="Calibri"/>
              </a:rPr>
              <a:t>y</a:t>
            </a:r>
            <a:r>
              <a:rPr sz="1600" spc="-15" dirty="0" smtClean="0">
                <a:solidFill>
                  <a:srgbClr val="003366"/>
                </a:solidFill>
                <a:latin typeface="Calibri" panose="020F0502020204030204" pitchFamily="34" charset="0"/>
                <a:cs typeface="Calibri"/>
              </a:rPr>
              <a:t>s</a:t>
            </a:r>
            <a:r>
              <a:rPr sz="1600" spc="-20" dirty="0" smtClean="0">
                <a:solidFill>
                  <a:srgbClr val="003366"/>
                </a:solidFill>
                <a:latin typeface="Calibri" panose="020F0502020204030204" pitchFamily="34" charset="0"/>
                <a:cs typeface="Calibri"/>
              </a:rPr>
              <a:t>t</a:t>
            </a:r>
            <a:r>
              <a:rPr sz="1600" spc="-10" dirty="0" smtClean="0">
                <a:solidFill>
                  <a:srgbClr val="003366"/>
                </a:solidFill>
                <a:latin typeface="Calibri" panose="020F0502020204030204" pitchFamily="34" charset="0"/>
                <a:cs typeface="Calibri"/>
              </a:rPr>
              <a:t>ems P</a:t>
            </a:r>
            <a:r>
              <a:rPr sz="1600" spc="-25" dirty="0" smtClean="0">
                <a:solidFill>
                  <a:srgbClr val="003366"/>
                </a:solidFill>
                <a:latin typeface="Calibri" panose="020F0502020204030204" pitchFamily="34" charset="0"/>
                <a:cs typeface="Calibri"/>
              </a:rPr>
              <a:t>r</a:t>
            </a:r>
            <a:r>
              <a:rPr sz="1600" spc="-10" dirty="0" smtClean="0">
                <a:solidFill>
                  <a:srgbClr val="003366"/>
                </a:solidFill>
                <a:latin typeface="Calibri" panose="020F0502020204030204" pitchFamily="34" charset="0"/>
                <a:cs typeface="Calibri"/>
              </a:rPr>
              <a:t>o</a:t>
            </a:r>
            <a:r>
              <a:rPr sz="1600" spc="-5" dirty="0" smtClean="0">
                <a:solidFill>
                  <a:srgbClr val="003366"/>
                </a:solidFill>
                <a:latin typeface="Calibri" panose="020F0502020204030204" pitchFamily="34" charset="0"/>
                <a:cs typeface="Calibri"/>
              </a:rPr>
              <a:t>vider in </a:t>
            </a:r>
            <a:r>
              <a:rPr sz="1600" spc="-15" dirty="0" smtClean="0">
                <a:solidFill>
                  <a:srgbClr val="003366"/>
                </a:solidFill>
                <a:latin typeface="Calibri" panose="020F0502020204030204" pitchFamily="34" charset="0"/>
                <a:cs typeface="Calibri"/>
              </a:rPr>
              <a:t>201</a:t>
            </a:r>
            <a:r>
              <a:rPr sz="1600" spc="-10" dirty="0" smtClean="0">
                <a:solidFill>
                  <a:srgbClr val="003366"/>
                </a:solidFill>
                <a:latin typeface="Calibri" panose="020F0502020204030204" pitchFamily="34" charset="0"/>
                <a:cs typeface="Calibri"/>
              </a:rPr>
              <a:t>4</a:t>
            </a:r>
            <a:r>
              <a:rPr sz="1600" spc="30" dirty="0" smtClean="0">
                <a:solidFill>
                  <a:srgbClr val="003366"/>
                </a:solidFill>
                <a:latin typeface="Calibri" panose="020F0502020204030204" pitchFamily="34" charset="0"/>
                <a:cs typeface="Calibri"/>
              </a:rPr>
              <a:t> </a:t>
            </a:r>
            <a:r>
              <a:rPr sz="1600" spc="-10" dirty="0" smtClean="0">
                <a:solidFill>
                  <a:srgbClr val="003366"/>
                </a:solidFill>
                <a:latin typeface="Calibri" panose="020F0502020204030204" pitchFamily="34" charset="0"/>
                <a:cs typeface="Calibri"/>
              </a:rPr>
              <a:t>by</a:t>
            </a:r>
            <a:r>
              <a:rPr sz="1600" spc="-15" dirty="0" smtClean="0">
                <a:solidFill>
                  <a:srgbClr val="003366"/>
                </a:solidFill>
                <a:latin typeface="Calibri" panose="020F0502020204030204" pitchFamily="34" charset="0"/>
                <a:cs typeface="Calibri"/>
              </a:rPr>
              <a:t> </a:t>
            </a:r>
            <a:r>
              <a:rPr sz="1600" spc="-65" dirty="0" smtClean="0">
                <a:solidFill>
                  <a:srgbClr val="003366"/>
                </a:solidFill>
                <a:latin typeface="Calibri" panose="020F0502020204030204" pitchFamily="34" charset="0"/>
                <a:cs typeface="Calibri"/>
              </a:rPr>
              <a:t>W</a:t>
            </a:r>
            <a:r>
              <a:rPr sz="1600" spc="0" dirty="0" smtClean="0">
                <a:solidFill>
                  <a:srgbClr val="003366"/>
                </a:solidFill>
                <a:latin typeface="Calibri" panose="020F0502020204030204" pitchFamily="34" charset="0"/>
                <a:cs typeface="Calibri"/>
              </a:rPr>
              <a:t>orld</a:t>
            </a:r>
            <a:r>
              <a:rPr sz="1600" spc="-10" dirty="0" smtClean="0">
                <a:solidFill>
                  <a:srgbClr val="003366"/>
                </a:solidFill>
                <a:latin typeface="Calibri" panose="020F0502020204030204" pitchFamily="34" charset="0"/>
                <a:cs typeface="Calibri"/>
              </a:rPr>
              <a:t> </a:t>
            </a:r>
            <a:r>
              <a:rPr sz="1600" spc="0" dirty="0" smtClean="0">
                <a:solidFill>
                  <a:srgbClr val="003366"/>
                </a:solidFill>
                <a:latin typeface="Calibri" panose="020F0502020204030204" pitchFamily="34" charset="0"/>
                <a:cs typeface="Calibri"/>
              </a:rPr>
              <a:t>Finance.</a:t>
            </a:r>
            <a:endParaRPr lang="en-US" sz="1600" dirty="0">
              <a:solidFill>
                <a:srgbClr val="003366"/>
              </a:solidFill>
              <a:latin typeface="Calibri" panose="020F0502020204030204" pitchFamily="34" charset="0"/>
              <a:cs typeface="Calibri"/>
            </a:endParaRPr>
          </a:p>
          <a:p>
            <a:pPr marL="298450" indent="-285750">
              <a:lnSpc>
                <a:spcPct val="100000"/>
              </a:lnSpc>
              <a:buBlip>
                <a:blip r:embed="rId2"/>
              </a:buBlip>
              <a:tabLst>
                <a:tab pos="354965" algn="l"/>
              </a:tabLst>
            </a:pPr>
            <a:endParaRPr lang="en-US" sz="1600" spc="-40" dirty="0">
              <a:solidFill>
                <a:srgbClr val="003366"/>
              </a:solidFill>
              <a:latin typeface="Calibri" panose="020F0502020204030204" pitchFamily="34" charset="0"/>
              <a:cs typeface="Calibri"/>
            </a:endParaRPr>
          </a:p>
          <a:p>
            <a:pPr marL="298450" indent="-285750">
              <a:lnSpc>
                <a:spcPct val="100000"/>
              </a:lnSpc>
              <a:buBlip>
                <a:blip r:embed="rId2"/>
              </a:buBlip>
              <a:tabLst>
                <a:tab pos="354965" algn="l"/>
              </a:tabLst>
            </a:pPr>
            <a:r>
              <a:rPr sz="1600" spc="-40" dirty="0" smtClean="0">
                <a:solidFill>
                  <a:srgbClr val="003366"/>
                </a:solidFill>
                <a:latin typeface="Calibri" panose="020F0502020204030204" pitchFamily="34" charset="0"/>
                <a:cs typeface="Calibri"/>
              </a:rPr>
              <a:t>P</a:t>
            </a:r>
            <a:r>
              <a:rPr sz="1600" spc="-15" dirty="0" smtClean="0">
                <a:solidFill>
                  <a:srgbClr val="003366"/>
                </a:solidFill>
                <a:latin typeface="Calibri" panose="020F0502020204030204" pitchFamily="34" charset="0"/>
                <a:cs typeface="Calibri"/>
              </a:rPr>
              <a:t>a</a:t>
            </a:r>
            <a:r>
              <a:rPr sz="1600" spc="0" dirty="0" smtClean="0">
                <a:solidFill>
                  <a:srgbClr val="003366"/>
                </a:solidFill>
                <a:latin typeface="Calibri" panose="020F0502020204030204" pitchFamily="34" charset="0"/>
                <a:cs typeface="Calibri"/>
              </a:rPr>
              <a:t>th Soluti</a:t>
            </a:r>
            <a:r>
              <a:rPr sz="1600" spc="-5" dirty="0" smtClean="0">
                <a:solidFill>
                  <a:srgbClr val="003366"/>
                </a:solidFill>
                <a:latin typeface="Calibri" panose="020F0502020204030204" pitchFamily="34" charset="0"/>
                <a:cs typeface="Calibri"/>
              </a:rPr>
              <a:t>o</a:t>
            </a:r>
            <a:r>
              <a:rPr sz="1600" spc="0" dirty="0" smtClean="0">
                <a:solidFill>
                  <a:srgbClr val="003366"/>
                </a:solidFill>
                <a:latin typeface="Calibri" panose="020F0502020204030204" pitchFamily="34" charset="0"/>
                <a:cs typeface="Calibri"/>
              </a:rPr>
              <a:t>ns </a:t>
            </a:r>
            <a:r>
              <a:rPr sz="1600" spc="-25" dirty="0" smtClean="0">
                <a:solidFill>
                  <a:srgbClr val="003366"/>
                </a:solidFill>
                <a:latin typeface="Calibri" panose="020F0502020204030204" pitchFamily="34" charset="0"/>
                <a:cs typeface="Calibri"/>
              </a:rPr>
              <a:t>w</a:t>
            </a:r>
            <a:r>
              <a:rPr sz="1600" spc="0" dirty="0" smtClean="0">
                <a:solidFill>
                  <a:srgbClr val="003366"/>
                </a:solidFill>
                <a:latin typeface="Calibri" panose="020F0502020204030204" pitchFamily="34" charset="0"/>
                <a:cs typeface="Calibri"/>
              </a:rPr>
              <a:t>on</a:t>
            </a:r>
            <a:r>
              <a:rPr sz="1600" spc="10" dirty="0" smtClean="0">
                <a:solidFill>
                  <a:srgbClr val="003366"/>
                </a:solidFill>
                <a:latin typeface="Calibri" panose="020F0502020204030204" pitchFamily="34" charset="0"/>
                <a:cs typeface="Calibri"/>
              </a:rPr>
              <a:t> </a:t>
            </a:r>
            <a:r>
              <a:rPr sz="1600" spc="0" dirty="0" smtClean="0">
                <a:solidFill>
                  <a:srgbClr val="003366"/>
                </a:solidFill>
                <a:latin typeface="Calibri" panose="020F0502020204030204" pitchFamily="34" charset="0"/>
                <a:cs typeface="Calibri"/>
              </a:rPr>
              <a:t>fi</a:t>
            </a:r>
            <a:r>
              <a:rPr sz="1600" spc="-20" dirty="0" smtClean="0">
                <a:solidFill>
                  <a:srgbClr val="003366"/>
                </a:solidFill>
                <a:latin typeface="Calibri" panose="020F0502020204030204" pitchFamily="34" charset="0"/>
                <a:cs typeface="Calibri"/>
              </a:rPr>
              <a:t>r</a:t>
            </a:r>
            <a:r>
              <a:rPr sz="1600" spc="-15" dirty="0" smtClean="0">
                <a:solidFill>
                  <a:srgbClr val="003366"/>
                </a:solidFill>
                <a:latin typeface="Calibri" panose="020F0502020204030204" pitchFamily="34" charset="0"/>
                <a:cs typeface="Calibri"/>
              </a:rPr>
              <a:t>s</a:t>
            </a:r>
            <a:r>
              <a:rPr sz="1600" spc="-5" dirty="0" smtClean="0">
                <a:solidFill>
                  <a:srgbClr val="003366"/>
                </a:solidFill>
                <a:latin typeface="Calibri" panose="020F0502020204030204" pitchFamily="34" charset="0"/>
                <a:cs typeface="Calibri"/>
              </a:rPr>
              <a:t>t</a:t>
            </a:r>
            <a:r>
              <a:rPr sz="1600" spc="-10" dirty="0" smtClean="0">
                <a:solidFill>
                  <a:srgbClr val="003366"/>
                </a:solidFill>
                <a:latin typeface="Calibri" panose="020F0502020204030204" pitchFamily="34" charset="0"/>
                <a:cs typeface="Calibri"/>
              </a:rPr>
              <a:t> o</a:t>
            </a:r>
            <a:r>
              <a:rPr sz="1600" spc="-25" dirty="0" smtClean="0">
                <a:solidFill>
                  <a:srgbClr val="003366"/>
                </a:solidFill>
                <a:latin typeface="Calibri" panose="020F0502020204030204" pitchFamily="34" charset="0"/>
                <a:cs typeface="Calibri"/>
              </a:rPr>
              <a:t>v</a:t>
            </a:r>
            <a:r>
              <a:rPr sz="1600" spc="-10" dirty="0" smtClean="0">
                <a:solidFill>
                  <a:srgbClr val="003366"/>
                </a:solidFill>
                <a:latin typeface="Calibri" panose="020F0502020204030204" pitchFamily="34" charset="0"/>
                <a:cs typeface="Calibri"/>
              </a:rPr>
              <a:t>e</a:t>
            </a:r>
            <a:r>
              <a:rPr sz="1600" spc="-25" dirty="0" smtClean="0">
                <a:solidFill>
                  <a:srgbClr val="003366"/>
                </a:solidFill>
                <a:latin typeface="Calibri" panose="020F0502020204030204" pitchFamily="34" charset="0"/>
                <a:cs typeface="Calibri"/>
              </a:rPr>
              <a:t>r</a:t>
            </a:r>
            <a:r>
              <a:rPr sz="1600" spc="0" dirty="0" smtClean="0">
                <a:solidFill>
                  <a:srgbClr val="003366"/>
                </a:solidFill>
                <a:latin typeface="Calibri" panose="020F0502020204030204" pitchFamily="34" charset="0"/>
                <a:cs typeface="Calibri"/>
              </a:rPr>
              <a:t>all po</a:t>
            </a:r>
            <a:r>
              <a:rPr sz="1600" spc="-5" dirty="0" smtClean="0">
                <a:solidFill>
                  <a:srgbClr val="003366"/>
                </a:solidFill>
                <a:latin typeface="Calibri" panose="020F0502020204030204" pitchFamily="34" charset="0"/>
                <a:cs typeface="Calibri"/>
              </a:rPr>
              <a:t>s</a:t>
            </a:r>
            <a:r>
              <a:rPr sz="1600" spc="0" dirty="0" smtClean="0">
                <a:solidFill>
                  <a:srgbClr val="003366"/>
                </a:solidFill>
                <a:latin typeface="Calibri" panose="020F0502020204030204" pitchFamily="34" charset="0"/>
                <a:cs typeface="Calibri"/>
              </a:rPr>
              <a:t>ition</a:t>
            </a:r>
            <a:r>
              <a:rPr sz="1600" spc="5" dirty="0" smtClean="0">
                <a:solidFill>
                  <a:srgbClr val="003366"/>
                </a:solidFill>
                <a:latin typeface="Calibri" panose="020F0502020204030204" pitchFamily="34" charset="0"/>
                <a:cs typeface="Calibri"/>
              </a:rPr>
              <a:t> </a:t>
            </a:r>
            <a:r>
              <a:rPr sz="1600" spc="0" dirty="0" smtClean="0">
                <a:solidFill>
                  <a:srgbClr val="003366"/>
                </a:solidFill>
                <a:latin typeface="Calibri" panose="020F0502020204030204" pitchFamily="34" charset="0"/>
                <a:cs typeface="Calibri"/>
              </a:rPr>
              <a:t>in </a:t>
            </a:r>
            <a:r>
              <a:rPr sz="1600" spc="-10" dirty="0" smtClean="0">
                <a:solidFill>
                  <a:srgbClr val="003366"/>
                </a:solidFill>
                <a:latin typeface="Calibri" panose="020F0502020204030204" pitchFamily="34" charset="0"/>
                <a:cs typeface="Calibri"/>
              </a:rPr>
              <a:t>the </a:t>
            </a:r>
            <a:r>
              <a:rPr sz="1600" spc="0" dirty="0" smtClean="0">
                <a:solidFill>
                  <a:srgbClr val="003366"/>
                </a:solidFill>
                <a:latin typeface="Calibri" panose="020F0502020204030204" pitchFamily="34" charset="0"/>
                <a:cs typeface="Calibri"/>
              </a:rPr>
              <a:t>I</a:t>
            </a:r>
            <a:r>
              <a:rPr sz="1600" spc="-5" dirty="0" smtClean="0">
                <a:solidFill>
                  <a:srgbClr val="003366"/>
                </a:solidFill>
                <a:latin typeface="Calibri" panose="020F0502020204030204" pitchFamily="34" charset="0"/>
                <a:cs typeface="Calibri"/>
              </a:rPr>
              <a:t>s</a:t>
            </a:r>
            <a:r>
              <a:rPr sz="1600" spc="0" dirty="0" smtClean="0">
                <a:solidFill>
                  <a:srgbClr val="003366"/>
                </a:solidFill>
                <a:latin typeface="Calibri" panose="020F0502020204030204" pitchFamily="34" charset="0"/>
                <a:cs typeface="Calibri"/>
              </a:rPr>
              <a:t>lamic</a:t>
            </a:r>
            <a:r>
              <a:rPr sz="1600" spc="20" dirty="0" smtClean="0">
                <a:solidFill>
                  <a:srgbClr val="003366"/>
                </a:solidFill>
                <a:latin typeface="Calibri" panose="020F0502020204030204" pitchFamily="34" charset="0"/>
                <a:cs typeface="Calibri"/>
              </a:rPr>
              <a:t> </a:t>
            </a:r>
            <a:r>
              <a:rPr sz="1600" spc="0" dirty="0" smtClean="0">
                <a:solidFill>
                  <a:srgbClr val="003366"/>
                </a:solidFill>
                <a:latin typeface="Calibri" panose="020F0502020204030204" pitchFamily="34" charset="0"/>
                <a:cs typeface="Calibri"/>
              </a:rPr>
              <a:t>banking</a:t>
            </a:r>
            <a:r>
              <a:rPr sz="1600" spc="-15" dirty="0" smtClean="0">
                <a:solidFill>
                  <a:srgbClr val="003366"/>
                </a:solidFill>
                <a:latin typeface="Calibri" panose="020F0502020204030204" pitchFamily="34" charset="0"/>
                <a:cs typeface="Calibri"/>
              </a:rPr>
              <a:t> </a:t>
            </a:r>
            <a:r>
              <a:rPr sz="1600" spc="-10" dirty="0" smtClean="0">
                <a:solidFill>
                  <a:srgbClr val="003366"/>
                </a:solidFill>
                <a:latin typeface="Calibri" panose="020F0502020204030204" pitchFamily="34" charset="0"/>
                <a:cs typeface="Calibri"/>
              </a:rPr>
              <a:t>segme</a:t>
            </a:r>
            <a:r>
              <a:rPr sz="1600" spc="-15" dirty="0" smtClean="0">
                <a:solidFill>
                  <a:srgbClr val="003366"/>
                </a:solidFill>
                <a:latin typeface="Calibri" panose="020F0502020204030204" pitchFamily="34" charset="0"/>
                <a:cs typeface="Calibri"/>
              </a:rPr>
              <a:t>n</a:t>
            </a:r>
            <a:r>
              <a:rPr sz="1600" spc="-5" dirty="0" smtClean="0">
                <a:solidFill>
                  <a:srgbClr val="003366"/>
                </a:solidFill>
                <a:latin typeface="Calibri" panose="020F0502020204030204" pitchFamily="34" charset="0"/>
                <a:cs typeface="Calibri"/>
              </a:rPr>
              <a:t>t in </a:t>
            </a:r>
            <a:r>
              <a:rPr sz="1600" spc="-10" dirty="0" smtClean="0">
                <a:solidFill>
                  <a:srgbClr val="003366"/>
                </a:solidFill>
                <a:latin typeface="Calibri" panose="020F0502020204030204" pitchFamily="34" charset="0"/>
                <a:cs typeface="Calibri"/>
              </a:rPr>
              <a:t>I</a:t>
            </a:r>
            <a:r>
              <a:rPr sz="1600" spc="0" dirty="0" smtClean="0">
                <a:solidFill>
                  <a:srgbClr val="003366"/>
                </a:solidFill>
                <a:latin typeface="Calibri" panose="020F0502020204030204" pitchFamily="34" charset="0"/>
                <a:cs typeface="Calibri"/>
              </a:rPr>
              <a:t>BS</a:t>
            </a:r>
            <a:r>
              <a:rPr sz="1600" spc="-5" dirty="0" smtClean="0">
                <a:solidFill>
                  <a:srgbClr val="003366"/>
                </a:solidFill>
                <a:latin typeface="Calibri" panose="020F0502020204030204" pitchFamily="34" charset="0"/>
                <a:cs typeface="Calibri"/>
              </a:rPr>
              <a:t> </a:t>
            </a:r>
            <a:r>
              <a:rPr sz="1600" spc="0" dirty="0" smtClean="0">
                <a:solidFill>
                  <a:srgbClr val="003366"/>
                </a:solidFill>
                <a:latin typeface="Calibri" panose="020F0502020204030204" pitchFamily="34" charset="0"/>
                <a:cs typeface="Calibri"/>
              </a:rPr>
              <a:t>Sales</a:t>
            </a:r>
            <a:r>
              <a:rPr sz="1600" spc="5" dirty="0" smtClean="0">
                <a:solidFill>
                  <a:srgbClr val="003366"/>
                </a:solidFill>
                <a:latin typeface="Calibri" panose="020F0502020204030204" pitchFamily="34" charset="0"/>
                <a:cs typeface="Calibri"/>
              </a:rPr>
              <a:t> </a:t>
            </a:r>
            <a:r>
              <a:rPr sz="1600" spc="-10" dirty="0" smtClean="0">
                <a:solidFill>
                  <a:srgbClr val="003366"/>
                </a:solidFill>
                <a:latin typeface="Calibri" panose="020F0502020204030204" pitchFamily="34" charset="0"/>
                <a:cs typeface="Calibri"/>
              </a:rPr>
              <a:t>League </a:t>
            </a:r>
            <a:r>
              <a:rPr sz="1600" spc="-100" dirty="0" smtClean="0">
                <a:solidFill>
                  <a:srgbClr val="003366"/>
                </a:solidFill>
                <a:latin typeface="Calibri" panose="020F0502020204030204" pitchFamily="34" charset="0"/>
                <a:cs typeface="Calibri"/>
              </a:rPr>
              <a:t>T</a:t>
            </a:r>
            <a:r>
              <a:rPr sz="1600" spc="0" dirty="0" smtClean="0">
                <a:solidFill>
                  <a:srgbClr val="003366"/>
                </a:solidFill>
                <a:latin typeface="Calibri" panose="020F0502020204030204" pitchFamily="34" charset="0"/>
                <a:cs typeface="Calibri"/>
              </a:rPr>
              <a:t>able</a:t>
            </a:r>
            <a:r>
              <a:rPr sz="1600" spc="25" dirty="0" smtClean="0">
                <a:solidFill>
                  <a:srgbClr val="003366"/>
                </a:solidFill>
                <a:latin typeface="Calibri" panose="020F0502020204030204" pitchFamily="34" charset="0"/>
                <a:cs typeface="Calibri"/>
              </a:rPr>
              <a:t> </a:t>
            </a:r>
            <a:r>
              <a:rPr sz="1600" spc="-15" dirty="0" smtClean="0">
                <a:solidFill>
                  <a:srgbClr val="003366"/>
                </a:solidFill>
                <a:latin typeface="Calibri" panose="020F0502020204030204" pitchFamily="34" charset="0"/>
                <a:cs typeface="Calibri"/>
              </a:rPr>
              <a:t>2014</a:t>
            </a:r>
            <a:r>
              <a:rPr sz="1600" spc="0" dirty="0" smtClean="0">
                <a:solidFill>
                  <a:srgbClr val="003366"/>
                </a:solidFill>
                <a:latin typeface="Calibri" panose="020F0502020204030204" pitchFamily="34" charset="0"/>
                <a:cs typeface="Calibri"/>
              </a:rPr>
              <a:t>.</a:t>
            </a:r>
            <a:r>
              <a:rPr sz="1600" spc="-30" dirty="0" smtClean="0">
                <a:solidFill>
                  <a:srgbClr val="003366"/>
                </a:solidFill>
                <a:latin typeface="Calibri" panose="020F0502020204030204" pitchFamily="34" charset="0"/>
                <a:cs typeface="Calibri"/>
              </a:rPr>
              <a:t>P</a:t>
            </a:r>
            <a:r>
              <a:rPr sz="1600" spc="-15" dirty="0" smtClean="0">
                <a:solidFill>
                  <a:srgbClr val="003366"/>
                </a:solidFill>
                <a:latin typeface="Calibri" panose="020F0502020204030204" pitchFamily="34" charset="0"/>
                <a:cs typeface="Calibri"/>
              </a:rPr>
              <a:t>a</a:t>
            </a:r>
            <a:r>
              <a:rPr sz="1600" spc="0" dirty="0" smtClean="0">
                <a:solidFill>
                  <a:srgbClr val="003366"/>
                </a:solidFill>
                <a:latin typeface="Calibri" panose="020F0502020204030204" pitchFamily="34" charset="0"/>
                <a:cs typeface="Calibri"/>
              </a:rPr>
              <a:t>th</a:t>
            </a:r>
            <a:r>
              <a:rPr sz="1600" spc="25" dirty="0" smtClean="0">
                <a:solidFill>
                  <a:srgbClr val="003366"/>
                </a:solidFill>
                <a:latin typeface="Calibri" panose="020F0502020204030204" pitchFamily="34" charset="0"/>
                <a:cs typeface="Calibri"/>
              </a:rPr>
              <a:t> </a:t>
            </a:r>
            <a:r>
              <a:rPr sz="1600" spc="0" dirty="0" smtClean="0">
                <a:solidFill>
                  <a:srgbClr val="003366"/>
                </a:solidFill>
                <a:latin typeface="Calibri" panose="020F0502020204030204" pitchFamily="34" charset="0"/>
                <a:cs typeface="Calibri"/>
              </a:rPr>
              <a:t>has mai</a:t>
            </a:r>
            <a:r>
              <a:rPr sz="1600" spc="-10" dirty="0" smtClean="0">
                <a:solidFill>
                  <a:srgbClr val="003366"/>
                </a:solidFill>
                <a:latin typeface="Calibri" panose="020F0502020204030204" pitchFamily="34" charset="0"/>
                <a:cs typeface="Calibri"/>
              </a:rPr>
              <a:t>n</a:t>
            </a:r>
            <a:r>
              <a:rPr sz="1600" spc="-20" dirty="0" smtClean="0">
                <a:solidFill>
                  <a:srgbClr val="003366"/>
                </a:solidFill>
                <a:latin typeface="Calibri" panose="020F0502020204030204" pitchFamily="34" charset="0"/>
                <a:cs typeface="Calibri"/>
              </a:rPr>
              <a:t>t</a:t>
            </a:r>
            <a:r>
              <a:rPr sz="1600" spc="0" dirty="0" smtClean="0">
                <a:solidFill>
                  <a:srgbClr val="003366"/>
                </a:solidFill>
                <a:latin typeface="Calibri" panose="020F0502020204030204" pitchFamily="34" charset="0"/>
                <a:cs typeface="Calibri"/>
              </a:rPr>
              <a:t>ained</a:t>
            </a:r>
            <a:r>
              <a:rPr sz="1600" spc="-10" dirty="0" smtClean="0">
                <a:solidFill>
                  <a:srgbClr val="003366"/>
                </a:solidFill>
                <a:latin typeface="Calibri" panose="020F0502020204030204" pitchFamily="34" charset="0"/>
                <a:cs typeface="Calibri"/>
              </a:rPr>
              <a:t> </a:t>
            </a:r>
            <a:r>
              <a:rPr sz="1600" spc="0" dirty="0" smtClean="0">
                <a:solidFill>
                  <a:srgbClr val="003366"/>
                </a:solidFill>
                <a:latin typeface="Calibri" panose="020F0502020204030204" pitchFamily="34" charset="0"/>
                <a:cs typeface="Calibri"/>
              </a:rPr>
              <a:t>this p</a:t>
            </a:r>
            <a:r>
              <a:rPr sz="1600" spc="-10" dirty="0" smtClean="0">
                <a:solidFill>
                  <a:srgbClr val="003366"/>
                </a:solidFill>
                <a:latin typeface="Calibri" panose="020F0502020204030204" pitchFamily="34" charset="0"/>
                <a:cs typeface="Calibri"/>
              </a:rPr>
              <a:t>o</a:t>
            </a:r>
            <a:r>
              <a:rPr sz="1600" spc="0" dirty="0" smtClean="0">
                <a:solidFill>
                  <a:srgbClr val="003366"/>
                </a:solidFill>
                <a:latin typeface="Calibri" panose="020F0502020204030204" pitchFamily="34" charset="0"/>
                <a:cs typeface="Calibri"/>
              </a:rPr>
              <a:t>siti</a:t>
            </a:r>
            <a:r>
              <a:rPr sz="1600" spc="-5" dirty="0" smtClean="0">
                <a:solidFill>
                  <a:srgbClr val="003366"/>
                </a:solidFill>
                <a:latin typeface="Calibri" panose="020F0502020204030204" pitchFamily="34" charset="0"/>
                <a:cs typeface="Calibri"/>
              </a:rPr>
              <a:t>o</a:t>
            </a:r>
            <a:r>
              <a:rPr sz="1600" spc="0" dirty="0" smtClean="0">
                <a:solidFill>
                  <a:srgbClr val="003366"/>
                </a:solidFill>
                <a:latin typeface="Calibri" panose="020F0502020204030204" pitchFamily="34" charset="0"/>
                <a:cs typeface="Calibri"/>
              </a:rPr>
              <a:t>n</a:t>
            </a:r>
            <a:r>
              <a:rPr sz="1600" spc="5" dirty="0" smtClean="0">
                <a:solidFill>
                  <a:srgbClr val="003366"/>
                </a:solidFill>
                <a:latin typeface="Calibri" panose="020F0502020204030204" pitchFamily="34" charset="0"/>
                <a:cs typeface="Calibri"/>
              </a:rPr>
              <a:t> </a:t>
            </a:r>
            <a:r>
              <a:rPr sz="1600" spc="0" dirty="0" smtClean="0">
                <a:solidFill>
                  <a:srgbClr val="003366"/>
                </a:solidFill>
                <a:latin typeface="Calibri" panose="020F0502020204030204" pitchFamily="34" charset="0"/>
                <a:cs typeface="Calibri"/>
              </a:rPr>
              <a:t>in </a:t>
            </a:r>
            <a:r>
              <a:rPr sz="1600" spc="-10" dirty="0" smtClean="0">
                <a:solidFill>
                  <a:srgbClr val="003366"/>
                </a:solidFill>
                <a:latin typeface="Calibri" panose="020F0502020204030204" pitchFamily="34" charset="0"/>
                <a:cs typeface="Calibri"/>
              </a:rPr>
              <a:t>I</a:t>
            </a:r>
            <a:r>
              <a:rPr sz="1600" spc="0" dirty="0" smtClean="0">
                <a:solidFill>
                  <a:srgbClr val="003366"/>
                </a:solidFill>
                <a:latin typeface="Calibri" panose="020F0502020204030204" pitchFamily="34" charset="0"/>
                <a:cs typeface="Calibri"/>
              </a:rPr>
              <a:t>BS</a:t>
            </a:r>
            <a:r>
              <a:rPr sz="1600" spc="-5" dirty="0" smtClean="0">
                <a:solidFill>
                  <a:srgbClr val="003366"/>
                </a:solidFill>
                <a:latin typeface="Calibri" panose="020F0502020204030204" pitchFamily="34" charset="0"/>
                <a:cs typeface="Calibri"/>
              </a:rPr>
              <a:t> </a:t>
            </a:r>
            <a:r>
              <a:rPr sz="1600" spc="0" dirty="0" smtClean="0">
                <a:solidFill>
                  <a:srgbClr val="003366"/>
                </a:solidFill>
                <a:latin typeface="Calibri" panose="020F0502020204030204" pitchFamily="34" charset="0"/>
                <a:cs typeface="Calibri"/>
              </a:rPr>
              <a:t>Sales</a:t>
            </a:r>
            <a:r>
              <a:rPr sz="1600" spc="5" dirty="0" smtClean="0">
                <a:solidFill>
                  <a:srgbClr val="003366"/>
                </a:solidFill>
                <a:latin typeface="Calibri" panose="020F0502020204030204" pitchFamily="34" charset="0"/>
                <a:cs typeface="Calibri"/>
              </a:rPr>
              <a:t> </a:t>
            </a:r>
            <a:r>
              <a:rPr sz="1600" spc="-10" dirty="0" smtClean="0">
                <a:solidFill>
                  <a:srgbClr val="003366"/>
                </a:solidFill>
                <a:latin typeface="Calibri" panose="020F0502020204030204" pitchFamily="34" charset="0"/>
                <a:cs typeface="Calibri"/>
              </a:rPr>
              <a:t>League </a:t>
            </a:r>
            <a:r>
              <a:rPr sz="1600" spc="-100" dirty="0" smtClean="0">
                <a:solidFill>
                  <a:srgbClr val="003366"/>
                </a:solidFill>
                <a:latin typeface="Calibri" panose="020F0502020204030204" pitchFamily="34" charset="0"/>
                <a:cs typeface="Calibri"/>
              </a:rPr>
              <a:t>T</a:t>
            </a:r>
            <a:r>
              <a:rPr sz="1600" spc="0" dirty="0" smtClean="0">
                <a:solidFill>
                  <a:srgbClr val="003366"/>
                </a:solidFill>
                <a:latin typeface="Calibri" panose="020F0502020204030204" pitchFamily="34" charset="0"/>
                <a:cs typeface="Calibri"/>
              </a:rPr>
              <a:t>ables</a:t>
            </a:r>
            <a:r>
              <a:rPr sz="1600" spc="5" dirty="0" smtClean="0">
                <a:solidFill>
                  <a:srgbClr val="003366"/>
                </a:solidFill>
                <a:latin typeface="Calibri" panose="020F0502020204030204" pitchFamily="34" charset="0"/>
                <a:cs typeface="Calibri"/>
              </a:rPr>
              <a:t> </a:t>
            </a:r>
            <a:r>
              <a:rPr sz="1600" spc="0" dirty="0" smtClean="0">
                <a:solidFill>
                  <a:srgbClr val="003366"/>
                </a:solidFill>
                <a:latin typeface="Calibri" panose="020F0502020204030204" pitchFamily="34" charset="0"/>
                <a:cs typeface="Calibri"/>
              </a:rPr>
              <a:t>since</a:t>
            </a:r>
            <a:r>
              <a:rPr sz="1600" spc="10" dirty="0" smtClean="0">
                <a:solidFill>
                  <a:srgbClr val="003366"/>
                </a:solidFill>
                <a:latin typeface="Calibri" panose="020F0502020204030204" pitchFamily="34" charset="0"/>
                <a:cs typeface="Calibri"/>
              </a:rPr>
              <a:t> </a:t>
            </a:r>
            <a:r>
              <a:rPr sz="1600" spc="0" dirty="0" smtClean="0">
                <a:solidFill>
                  <a:srgbClr val="003366"/>
                </a:solidFill>
                <a:latin typeface="Calibri" panose="020F0502020204030204" pitchFamily="34" charset="0"/>
                <a:cs typeface="Calibri"/>
              </a:rPr>
              <a:t>la</a:t>
            </a:r>
            <a:r>
              <a:rPr sz="1600" spc="-15" dirty="0" smtClean="0">
                <a:solidFill>
                  <a:srgbClr val="003366"/>
                </a:solidFill>
                <a:latin typeface="Calibri" panose="020F0502020204030204" pitchFamily="34" charset="0"/>
                <a:cs typeface="Calibri"/>
              </a:rPr>
              <a:t>s</a:t>
            </a:r>
            <a:r>
              <a:rPr sz="1600" spc="-5" dirty="0" smtClean="0">
                <a:solidFill>
                  <a:srgbClr val="003366"/>
                </a:solidFill>
                <a:latin typeface="Calibri" panose="020F0502020204030204" pitchFamily="34" charset="0"/>
                <a:cs typeface="Calibri"/>
              </a:rPr>
              <a:t>t</a:t>
            </a:r>
            <a:r>
              <a:rPr sz="1600" spc="15" dirty="0" smtClean="0">
                <a:solidFill>
                  <a:srgbClr val="003366"/>
                </a:solidFill>
                <a:latin typeface="Calibri" panose="020F0502020204030204" pitchFamily="34" charset="0"/>
                <a:cs typeface="Calibri"/>
              </a:rPr>
              <a:t> </a:t>
            </a:r>
            <a:r>
              <a:rPr sz="1600" spc="-10" dirty="0" smtClean="0">
                <a:solidFill>
                  <a:srgbClr val="003366"/>
                </a:solidFill>
                <a:latin typeface="Calibri" panose="020F0502020204030204" pitchFamily="34" charset="0"/>
                <a:cs typeface="Calibri"/>
              </a:rPr>
              <a:t>7</a:t>
            </a:r>
            <a:r>
              <a:rPr sz="1600" spc="5" dirty="0" smtClean="0">
                <a:solidFill>
                  <a:srgbClr val="003366"/>
                </a:solidFill>
                <a:latin typeface="Calibri" panose="020F0502020204030204" pitchFamily="34" charset="0"/>
                <a:cs typeface="Calibri"/>
              </a:rPr>
              <a:t> </a:t>
            </a:r>
            <a:r>
              <a:rPr sz="1600" spc="-20" dirty="0" smtClean="0">
                <a:solidFill>
                  <a:srgbClr val="003366"/>
                </a:solidFill>
                <a:latin typeface="Calibri" panose="020F0502020204030204" pitchFamily="34" charset="0"/>
                <a:cs typeface="Calibri"/>
              </a:rPr>
              <a:t>y</a:t>
            </a:r>
            <a:r>
              <a:rPr sz="1600" spc="-10" dirty="0" smtClean="0">
                <a:solidFill>
                  <a:srgbClr val="003366"/>
                </a:solidFill>
                <a:latin typeface="Calibri" panose="020F0502020204030204" pitchFamily="34" charset="0"/>
                <a:cs typeface="Calibri"/>
              </a:rPr>
              <a:t>ea</a:t>
            </a:r>
            <a:r>
              <a:rPr sz="1600" spc="-30" dirty="0" smtClean="0">
                <a:solidFill>
                  <a:srgbClr val="003366"/>
                </a:solidFill>
                <a:latin typeface="Calibri" panose="020F0502020204030204" pitchFamily="34" charset="0"/>
                <a:cs typeface="Calibri"/>
              </a:rPr>
              <a:t>r</a:t>
            </a:r>
            <a:r>
              <a:rPr sz="1600" spc="0" dirty="0" smtClean="0">
                <a:solidFill>
                  <a:srgbClr val="003366"/>
                </a:solidFill>
                <a:latin typeface="Calibri" panose="020F0502020204030204" pitchFamily="34" charset="0"/>
                <a:cs typeface="Calibri"/>
              </a:rPr>
              <a:t>s.</a:t>
            </a:r>
            <a:endParaRPr lang="en-US" sz="1600" dirty="0">
              <a:solidFill>
                <a:srgbClr val="003366"/>
              </a:solidFill>
              <a:latin typeface="Calibri" panose="020F0502020204030204" pitchFamily="34" charset="0"/>
              <a:cs typeface="Calibri"/>
            </a:endParaRPr>
          </a:p>
          <a:p>
            <a:pPr marL="298450" indent="-285750">
              <a:lnSpc>
                <a:spcPct val="100000"/>
              </a:lnSpc>
              <a:buBlip>
                <a:blip r:embed="rId2"/>
              </a:buBlip>
              <a:tabLst>
                <a:tab pos="354965" algn="l"/>
              </a:tabLst>
            </a:pPr>
            <a:endParaRPr lang="en-US" sz="1600" spc="-30" dirty="0">
              <a:solidFill>
                <a:srgbClr val="003366"/>
              </a:solidFill>
              <a:latin typeface="Calibri" panose="020F0502020204030204" pitchFamily="34" charset="0"/>
              <a:cs typeface="Calibri"/>
            </a:endParaRPr>
          </a:p>
          <a:p>
            <a:pPr marL="298450" indent="-285750">
              <a:lnSpc>
                <a:spcPct val="100000"/>
              </a:lnSpc>
              <a:buBlip>
                <a:blip r:embed="rId2"/>
              </a:buBlip>
              <a:tabLst>
                <a:tab pos="354965" algn="l"/>
              </a:tabLst>
            </a:pPr>
            <a:r>
              <a:rPr sz="1600" spc="-30" dirty="0" smtClean="0">
                <a:solidFill>
                  <a:srgbClr val="003366"/>
                </a:solidFill>
                <a:latin typeface="Calibri" panose="020F0502020204030204" pitchFamily="34" charset="0"/>
                <a:cs typeface="Calibri"/>
              </a:rPr>
              <a:t>P</a:t>
            </a:r>
            <a:r>
              <a:rPr sz="1600" spc="-15" dirty="0" smtClean="0">
                <a:solidFill>
                  <a:srgbClr val="003366"/>
                </a:solidFill>
                <a:latin typeface="Calibri" panose="020F0502020204030204" pitchFamily="34" charset="0"/>
                <a:cs typeface="Calibri"/>
              </a:rPr>
              <a:t>a</a:t>
            </a:r>
            <a:r>
              <a:rPr sz="1600" spc="0" dirty="0" smtClean="0">
                <a:solidFill>
                  <a:srgbClr val="003366"/>
                </a:solidFill>
                <a:latin typeface="Calibri" panose="020F0502020204030204" pitchFamily="34" charset="0"/>
                <a:cs typeface="Calibri"/>
              </a:rPr>
              <a:t>th Soluti</a:t>
            </a:r>
            <a:r>
              <a:rPr sz="1600" spc="-5" dirty="0" smtClean="0">
                <a:solidFill>
                  <a:srgbClr val="003366"/>
                </a:solidFill>
                <a:latin typeface="Calibri" panose="020F0502020204030204" pitchFamily="34" charset="0"/>
                <a:cs typeface="Calibri"/>
              </a:rPr>
              <a:t>o</a:t>
            </a:r>
            <a:r>
              <a:rPr sz="1600" spc="0" dirty="0" smtClean="0">
                <a:solidFill>
                  <a:srgbClr val="003366"/>
                </a:solidFill>
                <a:latin typeface="Calibri" panose="020F0502020204030204" pitchFamily="34" charset="0"/>
                <a:cs typeface="Calibri"/>
              </a:rPr>
              <a:t>ns has </a:t>
            </a:r>
            <a:r>
              <a:rPr sz="1600" spc="-15" dirty="0" smtClean="0">
                <a:solidFill>
                  <a:srgbClr val="003366"/>
                </a:solidFill>
                <a:latin typeface="Calibri" panose="020F0502020204030204" pitchFamily="34" charset="0"/>
                <a:cs typeface="Calibri"/>
              </a:rPr>
              <a:t>w</a:t>
            </a:r>
            <a:r>
              <a:rPr sz="1600" spc="0" dirty="0" smtClean="0">
                <a:solidFill>
                  <a:srgbClr val="003366"/>
                </a:solidFill>
                <a:latin typeface="Calibri" panose="020F0502020204030204" pitchFamily="34" charset="0"/>
                <a:cs typeface="Calibri"/>
              </a:rPr>
              <a:t>on</a:t>
            </a:r>
            <a:r>
              <a:rPr sz="1600" spc="10" dirty="0" smtClean="0">
                <a:solidFill>
                  <a:srgbClr val="003366"/>
                </a:solidFill>
                <a:latin typeface="Calibri" panose="020F0502020204030204" pitchFamily="34" charset="0"/>
                <a:cs typeface="Calibri"/>
              </a:rPr>
              <a:t> </a:t>
            </a:r>
            <a:r>
              <a:rPr sz="1600" spc="0" dirty="0" smtClean="0">
                <a:solidFill>
                  <a:srgbClr val="003366"/>
                </a:solidFill>
                <a:latin typeface="Calibri" panose="020F0502020204030204" pitchFamily="34" charset="0"/>
                <a:cs typeface="Calibri"/>
              </a:rPr>
              <a:t>the</a:t>
            </a:r>
            <a:r>
              <a:rPr sz="1600" spc="-5" dirty="0" smtClean="0">
                <a:solidFill>
                  <a:srgbClr val="003366"/>
                </a:solidFill>
                <a:latin typeface="Calibri" panose="020F0502020204030204" pitchFamily="34" charset="0"/>
                <a:cs typeface="Calibri"/>
              </a:rPr>
              <a:t> </a:t>
            </a:r>
            <a:r>
              <a:rPr sz="1600" spc="-10" dirty="0" smtClean="0">
                <a:solidFill>
                  <a:srgbClr val="003366"/>
                </a:solidFill>
                <a:latin typeface="Calibri" panose="020F0502020204030204" pitchFamily="34" charset="0"/>
                <a:cs typeface="Calibri"/>
              </a:rPr>
              <a:t>c</a:t>
            </a:r>
            <a:r>
              <a:rPr sz="1600" spc="-15" dirty="0" smtClean="0">
                <a:solidFill>
                  <a:srgbClr val="003366"/>
                </a:solidFill>
                <a:latin typeface="Calibri" panose="020F0502020204030204" pitchFamily="34" charset="0"/>
                <a:cs typeface="Calibri"/>
              </a:rPr>
              <a:t>at</a:t>
            </a:r>
            <a:r>
              <a:rPr sz="1600" spc="0" dirty="0" smtClean="0">
                <a:solidFill>
                  <a:srgbClr val="003366"/>
                </a:solidFill>
                <a:latin typeface="Calibri" panose="020F0502020204030204" pitchFamily="34" charset="0"/>
                <a:cs typeface="Calibri"/>
              </a:rPr>
              <a:t>e</a:t>
            </a:r>
            <a:r>
              <a:rPr sz="1600" spc="-5" dirty="0" smtClean="0">
                <a:solidFill>
                  <a:srgbClr val="003366"/>
                </a:solidFill>
                <a:latin typeface="Calibri" panose="020F0502020204030204" pitchFamily="34" charset="0"/>
                <a:cs typeface="Calibri"/>
              </a:rPr>
              <a:t>g</a:t>
            </a:r>
            <a:r>
              <a:rPr sz="1600" spc="0" dirty="0" smtClean="0">
                <a:solidFill>
                  <a:srgbClr val="003366"/>
                </a:solidFill>
                <a:latin typeface="Calibri" panose="020F0502020204030204" pitchFamily="34" charset="0"/>
                <a:cs typeface="Calibri"/>
              </a:rPr>
              <a:t>ory</a:t>
            </a:r>
            <a:r>
              <a:rPr sz="1600" spc="-5" dirty="0" smtClean="0">
                <a:solidFill>
                  <a:srgbClr val="003366"/>
                </a:solidFill>
                <a:latin typeface="Calibri" panose="020F0502020204030204" pitchFamily="34" charset="0"/>
                <a:cs typeface="Calibri"/>
              </a:rPr>
              <a:t> </a:t>
            </a:r>
            <a:r>
              <a:rPr sz="1600" spc="0" dirty="0" smtClean="0">
                <a:solidFill>
                  <a:srgbClr val="003366"/>
                </a:solidFill>
                <a:latin typeface="Calibri" panose="020F0502020204030204" pitchFamily="34" charset="0"/>
                <a:cs typeface="Calibri"/>
              </a:rPr>
              <a:t>of</a:t>
            </a:r>
            <a:r>
              <a:rPr sz="1600" spc="5" dirty="0" smtClean="0">
                <a:solidFill>
                  <a:srgbClr val="003366"/>
                </a:solidFill>
                <a:latin typeface="Calibri" panose="020F0502020204030204" pitchFamily="34" charset="0"/>
                <a:cs typeface="Calibri"/>
              </a:rPr>
              <a:t> </a:t>
            </a:r>
            <a:r>
              <a:rPr sz="1600" spc="0" dirty="0" smtClean="0">
                <a:solidFill>
                  <a:srgbClr val="003366"/>
                </a:solidFill>
                <a:latin typeface="Calibri" panose="020F0502020204030204" pitchFamily="34" charset="0"/>
                <a:cs typeface="Calibri"/>
              </a:rPr>
              <a:t>‘Be</a:t>
            </a:r>
            <a:r>
              <a:rPr sz="1600" spc="-15" dirty="0" smtClean="0">
                <a:solidFill>
                  <a:srgbClr val="003366"/>
                </a:solidFill>
                <a:latin typeface="Calibri" panose="020F0502020204030204" pitchFamily="34" charset="0"/>
                <a:cs typeface="Calibri"/>
              </a:rPr>
              <a:t>s</a:t>
            </a:r>
            <a:r>
              <a:rPr sz="1600" spc="0" dirty="0" smtClean="0">
                <a:solidFill>
                  <a:srgbClr val="003366"/>
                </a:solidFill>
                <a:latin typeface="Calibri" panose="020F0502020204030204" pitchFamily="34" charset="0"/>
                <a:cs typeface="Calibri"/>
              </a:rPr>
              <a:t>t I</a:t>
            </a:r>
            <a:r>
              <a:rPr sz="1600" spc="-5" dirty="0" smtClean="0">
                <a:solidFill>
                  <a:srgbClr val="003366"/>
                </a:solidFill>
                <a:latin typeface="Calibri" panose="020F0502020204030204" pitchFamily="34" charset="0"/>
                <a:cs typeface="Calibri"/>
              </a:rPr>
              <a:t>s</a:t>
            </a:r>
            <a:r>
              <a:rPr sz="1600" spc="0" dirty="0" smtClean="0">
                <a:solidFill>
                  <a:srgbClr val="003366"/>
                </a:solidFill>
                <a:latin typeface="Calibri" panose="020F0502020204030204" pitchFamily="34" charset="0"/>
                <a:cs typeface="Calibri"/>
              </a:rPr>
              <a:t>lamic</a:t>
            </a:r>
            <a:r>
              <a:rPr sz="1600" spc="10" dirty="0" smtClean="0">
                <a:solidFill>
                  <a:srgbClr val="003366"/>
                </a:solidFill>
                <a:latin typeface="Calibri" panose="020F0502020204030204" pitchFamily="34" charset="0"/>
                <a:cs typeface="Calibri"/>
              </a:rPr>
              <a:t> </a:t>
            </a:r>
            <a:r>
              <a:rPr sz="1600" spc="-114" dirty="0" smtClean="0">
                <a:solidFill>
                  <a:srgbClr val="003366"/>
                </a:solidFill>
                <a:latin typeface="Calibri" panose="020F0502020204030204" pitchFamily="34" charset="0"/>
                <a:cs typeface="Calibri"/>
              </a:rPr>
              <a:t>T</a:t>
            </a:r>
            <a:r>
              <a:rPr sz="1600" spc="0" dirty="0" smtClean="0">
                <a:solidFill>
                  <a:srgbClr val="003366"/>
                </a:solidFill>
                <a:latin typeface="Calibri" panose="020F0502020204030204" pitchFamily="34" charset="0"/>
                <a:cs typeface="Calibri"/>
              </a:rPr>
              <a:t>echnol</a:t>
            </a:r>
            <a:r>
              <a:rPr sz="1600" spc="-5" dirty="0" smtClean="0">
                <a:solidFill>
                  <a:srgbClr val="003366"/>
                </a:solidFill>
                <a:latin typeface="Calibri" panose="020F0502020204030204" pitchFamily="34" charset="0"/>
                <a:cs typeface="Calibri"/>
              </a:rPr>
              <a:t>o</a:t>
            </a:r>
            <a:r>
              <a:rPr sz="1600" spc="0" dirty="0" smtClean="0">
                <a:solidFill>
                  <a:srgbClr val="003366"/>
                </a:solidFill>
                <a:latin typeface="Calibri" panose="020F0502020204030204" pitchFamily="34" charset="0"/>
                <a:cs typeface="Calibri"/>
              </a:rPr>
              <a:t>gy P</a:t>
            </a:r>
            <a:r>
              <a:rPr sz="1600" spc="-20" dirty="0" smtClean="0">
                <a:solidFill>
                  <a:srgbClr val="003366"/>
                </a:solidFill>
                <a:latin typeface="Calibri" panose="020F0502020204030204" pitchFamily="34" charset="0"/>
                <a:cs typeface="Calibri"/>
              </a:rPr>
              <a:t>r</a:t>
            </a:r>
            <a:r>
              <a:rPr sz="1600" spc="-10" dirty="0" smtClean="0">
                <a:solidFill>
                  <a:srgbClr val="003366"/>
                </a:solidFill>
                <a:latin typeface="Calibri" panose="020F0502020204030204" pitchFamily="34" charset="0"/>
                <a:cs typeface="Calibri"/>
              </a:rPr>
              <a:t>o</a:t>
            </a:r>
            <a:r>
              <a:rPr sz="1600" spc="0" dirty="0" smtClean="0">
                <a:solidFill>
                  <a:srgbClr val="003366"/>
                </a:solidFill>
                <a:latin typeface="Calibri" panose="020F0502020204030204" pitchFamily="34" charset="0"/>
                <a:cs typeface="Calibri"/>
              </a:rPr>
              <a:t>vide</a:t>
            </a:r>
            <a:r>
              <a:rPr sz="1600" spc="50" dirty="0" smtClean="0">
                <a:solidFill>
                  <a:srgbClr val="003366"/>
                </a:solidFill>
                <a:latin typeface="Calibri" panose="020F0502020204030204" pitchFamily="34" charset="0"/>
                <a:cs typeface="Calibri"/>
              </a:rPr>
              <a:t>r</a:t>
            </a:r>
            <a:r>
              <a:rPr sz="1600" spc="0" dirty="0" smtClean="0">
                <a:solidFill>
                  <a:srgbClr val="003366"/>
                </a:solidFill>
                <a:latin typeface="Calibri" panose="020F0502020204030204" pitchFamily="34" charset="0"/>
                <a:cs typeface="Calibri"/>
              </a:rPr>
              <a:t>’</a:t>
            </a:r>
            <a:r>
              <a:rPr sz="1600" spc="-10" dirty="0" smtClean="0">
                <a:solidFill>
                  <a:srgbClr val="003366"/>
                </a:solidFill>
                <a:latin typeface="Calibri" panose="020F0502020204030204" pitchFamily="34" charset="0"/>
                <a:cs typeface="Calibri"/>
              </a:rPr>
              <a:t> </a:t>
            </a:r>
            <a:r>
              <a:rPr sz="1600" spc="-25" dirty="0" smtClean="0">
                <a:solidFill>
                  <a:srgbClr val="003366"/>
                </a:solidFill>
                <a:latin typeface="Calibri" panose="020F0502020204030204" pitchFamily="34" charset="0"/>
                <a:cs typeface="Calibri"/>
              </a:rPr>
              <a:t>f</a:t>
            </a:r>
            <a:r>
              <a:rPr sz="1600" spc="0" dirty="0" smtClean="0">
                <a:solidFill>
                  <a:srgbClr val="003366"/>
                </a:solidFill>
                <a:latin typeface="Calibri" panose="020F0502020204030204" pitchFamily="34" charset="0"/>
                <a:cs typeface="Calibri"/>
              </a:rPr>
              <a:t>or the</a:t>
            </a:r>
            <a:r>
              <a:rPr sz="1600" spc="15" dirty="0" smtClean="0">
                <a:solidFill>
                  <a:srgbClr val="003366"/>
                </a:solidFill>
                <a:latin typeface="Calibri" panose="020F0502020204030204" pitchFamily="34" charset="0"/>
                <a:cs typeface="Calibri"/>
              </a:rPr>
              <a:t> </a:t>
            </a:r>
            <a:r>
              <a:rPr sz="1600" spc="-15" dirty="0" smtClean="0">
                <a:solidFill>
                  <a:srgbClr val="003366"/>
                </a:solidFill>
                <a:latin typeface="Calibri" panose="020F0502020204030204" pitchFamily="34" charset="0"/>
                <a:cs typeface="Calibri"/>
              </a:rPr>
              <a:t>6</a:t>
            </a:r>
            <a:r>
              <a:rPr sz="1600" spc="0" dirty="0" smtClean="0">
                <a:solidFill>
                  <a:srgbClr val="003366"/>
                </a:solidFill>
                <a:latin typeface="Calibri" panose="020F0502020204030204" pitchFamily="34" charset="0"/>
                <a:cs typeface="Calibri"/>
              </a:rPr>
              <a:t>th </a:t>
            </a:r>
            <a:r>
              <a:rPr sz="1600" spc="-10" dirty="0" smtClean="0">
                <a:solidFill>
                  <a:srgbClr val="003366"/>
                </a:solidFill>
                <a:latin typeface="Calibri" panose="020F0502020204030204" pitchFamily="34" charset="0"/>
                <a:cs typeface="Calibri"/>
              </a:rPr>
              <a:t>y</a:t>
            </a:r>
            <a:r>
              <a:rPr sz="1600" spc="0" dirty="0" smtClean="0">
                <a:solidFill>
                  <a:srgbClr val="003366"/>
                </a:solidFill>
                <a:latin typeface="Calibri" panose="020F0502020204030204" pitchFamily="34" charset="0"/>
                <a:cs typeface="Calibri"/>
              </a:rPr>
              <a:t>ear</a:t>
            </a:r>
            <a:r>
              <a:rPr sz="1600" spc="-20" dirty="0" smtClean="0">
                <a:solidFill>
                  <a:srgbClr val="003366"/>
                </a:solidFill>
                <a:latin typeface="Calibri" panose="020F0502020204030204" pitchFamily="34" charset="0"/>
                <a:cs typeface="Calibri"/>
              </a:rPr>
              <a:t> </a:t>
            </a:r>
            <a:r>
              <a:rPr sz="1600" spc="0" dirty="0" smtClean="0">
                <a:solidFill>
                  <a:srgbClr val="003366"/>
                </a:solidFill>
                <a:latin typeface="Calibri" panose="020F0502020204030204" pitchFamily="34" charset="0"/>
                <a:cs typeface="Calibri"/>
              </a:rPr>
              <a:t>runni</a:t>
            </a:r>
            <a:r>
              <a:rPr sz="1600" spc="-5" dirty="0" smtClean="0">
                <a:solidFill>
                  <a:srgbClr val="003366"/>
                </a:solidFill>
                <a:latin typeface="Calibri" panose="020F0502020204030204" pitchFamily="34" charset="0"/>
                <a:cs typeface="Calibri"/>
              </a:rPr>
              <a:t>n</a:t>
            </a:r>
            <a:r>
              <a:rPr sz="1600" spc="0" dirty="0" smtClean="0">
                <a:solidFill>
                  <a:srgbClr val="003366"/>
                </a:solidFill>
                <a:latin typeface="Calibri" panose="020F0502020204030204" pitchFamily="34" charset="0"/>
                <a:cs typeface="Calibri"/>
              </a:rPr>
              <a:t>g</a:t>
            </a:r>
            <a:r>
              <a:rPr sz="1600" spc="-10" dirty="0" smtClean="0">
                <a:solidFill>
                  <a:srgbClr val="003366"/>
                </a:solidFill>
                <a:latin typeface="Calibri" panose="020F0502020204030204" pitchFamily="34" charset="0"/>
                <a:cs typeface="Calibri"/>
              </a:rPr>
              <a:t> </a:t>
            </a:r>
            <a:r>
              <a:rPr sz="1600" spc="0" dirty="0" smtClean="0">
                <a:solidFill>
                  <a:srgbClr val="003366"/>
                </a:solidFill>
                <a:latin typeface="Calibri" panose="020F0502020204030204" pitchFamily="34" charset="0"/>
                <a:cs typeface="Calibri"/>
              </a:rPr>
              <a:t>in</a:t>
            </a:r>
            <a:r>
              <a:rPr sz="1600" spc="-15" dirty="0" smtClean="0">
                <a:solidFill>
                  <a:srgbClr val="003366"/>
                </a:solidFill>
                <a:latin typeface="Calibri" panose="020F0502020204030204" pitchFamily="34" charset="0"/>
                <a:cs typeface="Calibri"/>
              </a:rPr>
              <a:t> </a:t>
            </a:r>
            <a:r>
              <a:rPr sz="1600" spc="-25" dirty="0" smtClean="0">
                <a:solidFill>
                  <a:srgbClr val="003366"/>
                </a:solidFill>
                <a:latin typeface="Calibri" panose="020F0502020204030204" pitchFamily="34" charset="0"/>
                <a:cs typeface="Calibri"/>
              </a:rPr>
              <a:t>R</a:t>
            </a:r>
            <a:r>
              <a:rPr sz="1600" spc="0" dirty="0" smtClean="0">
                <a:solidFill>
                  <a:srgbClr val="003366"/>
                </a:solidFill>
                <a:latin typeface="Calibri" panose="020F0502020204030204" pitchFamily="34" charset="0"/>
                <a:cs typeface="Calibri"/>
              </a:rPr>
              <a:t>edmon</a:t>
            </a:r>
            <a:r>
              <a:rPr sz="1600" spc="-10" dirty="0" smtClean="0">
                <a:solidFill>
                  <a:srgbClr val="003366"/>
                </a:solidFill>
                <a:latin typeface="Calibri" panose="020F0502020204030204" pitchFamily="34" charset="0"/>
                <a:cs typeface="Calibri"/>
              </a:rPr>
              <a:t>e</a:t>
            </a:r>
            <a:r>
              <a:rPr sz="1600" spc="35" dirty="0" smtClean="0">
                <a:solidFill>
                  <a:srgbClr val="003366"/>
                </a:solidFill>
                <a:latin typeface="Calibri" panose="020F0502020204030204" pitchFamily="34" charset="0"/>
                <a:cs typeface="Calibri"/>
              </a:rPr>
              <a:t>y</a:t>
            </a:r>
            <a:r>
              <a:rPr sz="1600" spc="-75" dirty="0" smtClean="0">
                <a:solidFill>
                  <a:srgbClr val="003366"/>
                </a:solidFill>
                <a:latin typeface="Calibri" panose="020F0502020204030204" pitchFamily="34" charset="0"/>
                <a:cs typeface="Calibri"/>
              </a:rPr>
              <a:t>’</a:t>
            </a:r>
            <a:r>
              <a:rPr sz="1600" spc="0" dirty="0" smtClean="0">
                <a:solidFill>
                  <a:srgbClr val="003366"/>
                </a:solidFill>
                <a:latin typeface="Calibri" panose="020F0502020204030204" pitchFamily="34" charset="0"/>
                <a:cs typeface="Calibri"/>
              </a:rPr>
              <a:t>s </a:t>
            </a:r>
            <a:r>
              <a:rPr sz="1600" spc="-5" dirty="0" smtClean="0">
                <a:solidFill>
                  <a:srgbClr val="003366"/>
                </a:solidFill>
                <a:latin typeface="Calibri" panose="020F0502020204030204" pitchFamily="34" charset="0"/>
                <a:cs typeface="Calibri"/>
              </a:rPr>
              <a:t>I</a:t>
            </a:r>
            <a:r>
              <a:rPr sz="1600" spc="0" dirty="0" smtClean="0">
                <a:solidFill>
                  <a:srgbClr val="003366"/>
                </a:solidFill>
                <a:latin typeface="Calibri" panose="020F0502020204030204" pitchFamily="34" charset="0"/>
                <a:cs typeface="Calibri"/>
              </a:rPr>
              <a:t>FN </a:t>
            </a:r>
            <a:r>
              <a:rPr sz="1600" spc="-10" dirty="0" smtClean="0">
                <a:solidFill>
                  <a:srgbClr val="003366"/>
                </a:solidFill>
                <a:latin typeface="Calibri" panose="020F0502020204030204" pitchFamily="34" charset="0"/>
                <a:cs typeface="Calibri"/>
              </a:rPr>
              <a:t>A</a:t>
            </a:r>
            <a:r>
              <a:rPr sz="1600" spc="-25" dirty="0" smtClean="0">
                <a:solidFill>
                  <a:srgbClr val="003366"/>
                </a:solidFill>
                <a:latin typeface="Calibri" panose="020F0502020204030204" pitchFamily="34" charset="0"/>
                <a:cs typeface="Calibri"/>
              </a:rPr>
              <a:t>w</a:t>
            </a:r>
            <a:r>
              <a:rPr sz="1600" spc="-10" dirty="0" smtClean="0">
                <a:solidFill>
                  <a:srgbClr val="003366"/>
                </a:solidFill>
                <a:latin typeface="Calibri" panose="020F0502020204030204" pitchFamily="34" charset="0"/>
                <a:cs typeface="Calibri"/>
              </a:rPr>
              <a:t>a</a:t>
            </a:r>
            <a:r>
              <a:rPr sz="1600" spc="-25" dirty="0" smtClean="0">
                <a:solidFill>
                  <a:srgbClr val="003366"/>
                </a:solidFill>
                <a:latin typeface="Calibri" panose="020F0502020204030204" pitchFamily="34" charset="0"/>
                <a:cs typeface="Calibri"/>
              </a:rPr>
              <a:t>r</a:t>
            </a:r>
            <a:r>
              <a:rPr sz="1600" spc="0" dirty="0" smtClean="0">
                <a:solidFill>
                  <a:srgbClr val="003366"/>
                </a:solidFill>
                <a:latin typeface="Calibri" panose="020F0502020204030204" pitchFamily="34" charset="0"/>
                <a:cs typeface="Calibri"/>
              </a:rPr>
              <a:t>ds </a:t>
            </a:r>
            <a:r>
              <a:rPr sz="1600" spc="-10" dirty="0" smtClean="0">
                <a:solidFill>
                  <a:srgbClr val="003366"/>
                </a:solidFill>
                <a:latin typeface="Calibri" panose="020F0502020204030204" pitchFamily="34" charset="0"/>
                <a:cs typeface="Calibri"/>
              </a:rPr>
              <a:t>Be</a:t>
            </a:r>
            <a:r>
              <a:rPr sz="1600" spc="-15" dirty="0" smtClean="0">
                <a:solidFill>
                  <a:srgbClr val="003366"/>
                </a:solidFill>
                <a:latin typeface="Calibri" panose="020F0502020204030204" pitchFamily="34" charset="0"/>
                <a:cs typeface="Calibri"/>
              </a:rPr>
              <a:t>s</a:t>
            </a:r>
            <a:r>
              <a:rPr sz="1600" spc="-5" dirty="0" smtClean="0">
                <a:solidFill>
                  <a:srgbClr val="003366"/>
                </a:solidFill>
                <a:latin typeface="Calibri" panose="020F0502020204030204" pitchFamily="34" charset="0"/>
                <a:cs typeface="Calibri"/>
              </a:rPr>
              <a:t>t Se</a:t>
            </a:r>
            <a:r>
              <a:rPr sz="1600" spc="5" dirty="0" smtClean="0">
                <a:solidFill>
                  <a:srgbClr val="003366"/>
                </a:solidFill>
                <a:latin typeface="Calibri" panose="020F0502020204030204" pitchFamily="34" charset="0"/>
                <a:cs typeface="Calibri"/>
              </a:rPr>
              <a:t>r</a:t>
            </a:r>
            <a:r>
              <a:rPr sz="1600" spc="-5" dirty="0" smtClean="0">
                <a:solidFill>
                  <a:srgbClr val="003366"/>
                </a:solidFill>
                <a:latin typeface="Calibri" panose="020F0502020204030204" pitchFamily="34" charset="0"/>
                <a:cs typeface="Calibri"/>
              </a:rPr>
              <a:t>vice </a:t>
            </a:r>
            <a:r>
              <a:rPr sz="1600" spc="-10" dirty="0" smtClean="0">
                <a:solidFill>
                  <a:srgbClr val="003366"/>
                </a:solidFill>
                <a:latin typeface="Calibri" panose="020F0502020204030204" pitchFamily="34" charset="0"/>
                <a:cs typeface="Calibri"/>
              </a:rPr>
              <a:t>P</a:t>
            </a:r>
            <a:r>
              <a:rPr sz="1600" spc="-25" dirty="0" smtClean="0">
                <a:solidFill>
                  <a:srgbClr val="003366"/>
                </a:solidFill>
                <a:latin typeface="Calibri" panose="020F0502020204030204" pitchFamily="34" charset="0"/>
                <a:cs typeface="Calibri"/>
              </a:rPr>
              <a:t>r</a:t>
            </a:r>
            <a:r>
              <a:rPr sz="1600" spc="-10" dirty="0" smtClean="0">
                <a:solidFill>
                  <a:srgbClr val="003366"/>
                </a:solidFill>
                <a:latin typeface="Calibri" panose="020F0502020204030204" pitchFamily="34" charset="0"/>
                <a:cs typeface="Calibri"/>
              </a:rPr>
              <a:t>o</a:t>
            </a:r>
            <a:r>
              <a:rPr sz="1600" spc="-5" dirty="0" smtClean="0">
                <a:solidFill>
                  <a:srgbClr val="003366"/>
                </a:solidFill>
                <a:latin typeface="Calibri" panose="020F0502020204030204" pitchFamily="34" charset="0"/>
                <a:cs typeface="Calibri"/>
              </a:rPr>
              <a:t>vide</a:t>
            </a:r>
            <a:r>
              <a:rPr sz="1600" spc="-25" dirty="0" smtClean="0">
                <a:solidFill>
                  <a:srgbClr val="003366"/>
                </a:solidFill>
                <a:latin typeface="Calibri" panose="020F0502020204030204" pitchFamily="34" charset="0"/>
                <a:cs typeface="Calibri"/>
              </a:rPr>
              <a:t>r</a:t>
            </a:r>
            <a:r>
              <a:rPr sz="1600" spc="0" dirty="0" smtClean="0">
                <a:solidFill>
                  <a:srgbClr val="003366"/>
                </a:solidFill>
                <a:latin typeface="Calibri" panose="020F0502020204030204" pitchFamily="34" charset="0"/>
                <a:cs typeface="Calibri"/>
              </a:rPr>
              <a:t>s</a:t>
            </a:r>
            <a:r>
              <a:rPr sz="1600" spc="-5" dirty="0" smtClean="0">
                <a:solidFill>
                  <a:srgbClr val="003366"/>
                </a:solidFill>
                <a:latin typeface="Calibri" panose="020F0502020204030204" pitchFamily="34" charset="0"/>
                <a:cs typeface="Calibri"/>
              </a:rPr>
              <a:t> </a:t>
            </a:r>
            <a:r>
              <a:rPr sz="1600" spc="-40" dirty="0" smtClean="0">
                <a:solidFill>
                  <a:srgbClr val="003366"/>
                </a:solidFill>
                <a:latin typeface="Calibri" panose="020F0502020204030204" pitchFamily="34" charset="0"/>
                <a:cs typeface="Calibri"/>
              </a:rPr>
              <a:t>P</a:t>
            </a:r>
            <a:r>
              <a:rPr sz="1600" spc="0" dirty="0" smtClean="0">
                <a:solidFill>
                  <a:srgbClr val="003366"/>
                </a:solidFill>
                <a:latin typeface="Calibri" panose="020F0502020204030204" pitchFamily="34" charset="0"/>
                <a:cs typeface="Calibri"/>
              </a:rPr>
              <a:t>oll</a:t>
            </a:r>
            <a:r>
              <a:rPr sz="1600" spc="20" dirty="0" smtClean="0">
                <a:solidFill>
                  <a:srgbClr val="003366"/>
                </a:solidFill>
                <a:latin typeface="Calibri" panose="020F0502020204030204" pitchFamily="34" charset="0"/>
                <a:cs typeface="Calibri"/>
              </a:rPr>
              <a:t> </a:t>
            </a:r>
            <a:r>
              <a:rPr sz="1600" spc="-15" dirty="0" smtClean="0">
                <a:solidFill>
                  <a:srgbClr val="003366"/>
                </a:solidFill>
                <a:latin typeface="Calibri" panose="020F0502020204030204" pitchFamily="34" charset="0"/>
                <a:cs typeface="Calibri"/>
              </a:rPr>
              <a:t>201</a:t>
            </a:r>
            <a:r>
              <a:rPr sz="1600" spc="-10" dirty="0" smtClean="0">
                <a:solidFill>
                  <a:srgbClr val="003366"/>
                </a:solidFill>
                <a:latin typeface="Calibri" panose="020F0502020204030204" pitchFamily="34" charset="0"/>
                <a:cs typeface="Calibri"/>
              </a:rPr>
              <a:t>3</a:t>
            </a:r>
            <a:r>
              <a:rPr sz="1600" spc="25" dirty="0" smtClean="0">
                <a:solidFill>
                  <a:srgbClr val="003366"/>
                </a:solidFill>
                <a:latin typeface="Calibri" panose="020F0502020204030204" pitchFamily="34" charset="0"/>
                <a:cs typeface="Calibri"/>
              </a:rPr>
              <a:t> </a:t>
            </a:r>
            <a:r>
              <a:rPr sz="1600" spc="0" dirty="0" smtClean="0">
                <a:solidFill>
                  <a:srgbClr val="003366"/>
                </a:solidFill>
                <a:latin typeface="Calibri" panose="020F0502020204030204" pitchFamily="34" charset="0"/>
                <a:cs typeface="Calibri"/>
              </a:rPr>
              <a:t>announced</a:t>
            </a:r>
            <a:r>
              <a:rPr sz="1600" spc="-15" dirty="0" smtClean="0">
                <a:solidFill>
                  <a:srgbClr val="003366"/>
                </a:solidFill>
                <a:latin typeface="Calibri" panose="020F0502020204030204" pitchFamily="34" charset="0"/>
                <a:cs typeface="Calibri"/>
              </a:rPr>
              <a:t> </a:t>
            </a:r>
            <a:r>
              <a:rPr sz="1600" spc="0" dirty="0" smtClean="0">
                <a:solidFill>
                  <a:srgbClr val="003366"/>
                </a:solidFill>
                <a:latin typeface="Calibri" panose="020F0502020204030204" pitchFamily="34" charset="0"/>
                <a:cs typeface="Calibri"/>
              </a:rPr>
              <a:t>la</a:t>
            </a:r>
            <a:r>
              <a:rPr sz="1600" spc="-15" dirty="0" smtClean="0">
                <a:solidFill>
                  <a:srgbClr val="003366"/>
                </a:solidFill>
                <a:latin typeface="Calibri" panose="020F0502020204030204" pitchFamily="34" charset="0"/>
                <a:cs typeface="Calibri"/>
              </a:rPr>
              <a:t>s</a:t>
            </a:r>
            <a:r>
              <a:rPr sz="1600" spc="-5" dirty="0" smtClean="0">
                <a:solidFill>
                  <a:srgbClr val="003366"/>
                </a:solidFill>
                <a:latin typeface="Calibri" panose="020F0502020204030204" pitchFamily="34" charset="0"/>
                <a:cs typeface="Calibri"/>
              </a:rPr>
              <a:t>t </a:t>
            </a:r>
            <a:r>
              <a:rPr sz="1600" spc="-10" dirty="0" smtClean="0">
                <a:solidFill>
                  <a:srgbClr val="003366"/>
                </a:solidFill>
                <a:latin typeface="Calibri" panose="020F0502020204030204" pitchFamily="34" charset="0"/>
                <a:cs typeface="Calibri"/>
              </a:rPr>
              <a:t>N</a:t>
            </a:r>
            <a:r>
              <a:rPr sz="1600" spc="-20" dirty="0" smtClean="0">
                <a:solidFill>
                  <a:srgbClr val="003366"/>
                </a:solidFill>
                <a:latin typeface="Calibri" panose="020F0502020204030204" pitchFamily="34" charset="0"/>
                <a:cs typeface="Calibri"/>
              </a:rPr>
              <a:t>o</a:t>
            </a:r>
            <a:r>
              <a:rPr sz="1600" spc="-25" dirty="0" smtClean="0">
                <a:solidFill>
                  <a:srgbClr val="003366"/>
                </a:solidFill>
                <a:latin typeface="Calibri" panose="020F0502020204030204" pitchFamily="34" charset="0"/>
                <a:cs typeface="Calibri"/>
              </a:rPr>
              <a:t>v</a:t>
            </a:r>
            <a:r>
              <a:rPr sz="1600" spc="-10" dirty="0" smtClean="0">
                <a:solidFill>
                  <a:srgbClr val="003366"/>
                </a:solidFill>
                <a:latin typeface="Calibri" panose="020F0502020204030204" pitchFamily="34" charset="0"/>
                <a:cs typeface="Calibri"/>
              </a:rPr>
              <a:t>emb</a:t>
            </a:r>
            <a:r>
              <a:rPr sz="1600" spc="-5" dirty="0" smtClean="0">
                <a:solidFill>
                  <a:srgbClr val="003366"/>
                </a:solidFill>
                <a:latin typeface="Calibri" panose="020F0502020204030204" pitchFamily="34" charset="0"/>
                <a:cs typeface="Calibri"/>
              </a:rPr>
              <a:t>e</a:t>
            </a:r>
            <a:r>
              <a:rPr sz="1600" spc="-125" dirty="0" smtClean="0">
                <a:solidFill>
                  <a:srgbClr val="003366"/>
                </a:solidFill>
                <a:latin typeface="Calibri" panose="020F0502020204030204" pitchFamily="34" charset="0"/>
                <a:cs typeface="Calibri"/>
              </a:rPr>
              <a:t>r</a:t>
            </a:r>
            <a:r>
              <a:rPr sz="1600" spc="0" dirty="0" smtClean="0">
                <a:solidFill>
                  <a:srgbClr val="003366"/>
                </a:solidFill>
                <a:latin typeface="Calibri" panose="020F0502020204030204" pitchFamily="34" charset="0"/>
                <a:cs typeface="Calibri"/>
              </a:rPr>
              <a:t>.</a:t>
            </a:r>
            <a:endParaRPr lang="en-US" sz="1600" spc="0" dirty="0" smtClean="0">
              <a:solidFill>
                <a:srgbClr val="003366"/>
              </a:solidFill>
              <a:latin typeface="Calibri" panose="020F0502020204030204" pitchFamily="34" charset="0"/>
              <a:cs typeface="Calibri"/>
            </a:endParaRPr>
          </a:p>
          <a:p>
            <a:pPr marL="298450" indent="-285750">
              <a:lnSpc>
                <a:spcPct val="100000"/>
              </a:lnSpc>
              <a:buBlip>
                <a:blip r:embed="rId2"/>
              </a:buBlip>
              <a:tabLst>
                <a:tab pos="354965" algn="l"/>
              </a:tabLst>
            </a:pPr>
            <a:endParaRPr lang="en-US" sz="1600" spc="0" dirty="0" smtClean="0">
              <a:solidFill>
                <a:srgbClr val="003366"/>
              </a:solidFill>
              <a:latin typeface="Calibri" panose="020F0502020204030204" pitchFamily="34" charset="0"/>
              <a:cs typeface="Calibri"/>
            </a:endParaRPr>
          </a:p>
          <a:p>
            <a:pPr marL="298450" indent="-285750">
              <a:lnSpc>
                <a:spcPct val="100000"/>
              </a:lnSpc>
              <a:buBlip>
                <a:blip r:embed="rId2"/>
              </a:buBlip>
              <a:tabLst>
                <a:tab pos="354965" algn="l"/>
              </a:tabLst>
            </a:pPr>
            <a:r>
              <a:rPr lang="en-US" sz="1600" dirty="0">
                <a:solidFill>
                  <a:srgbClr val="003366"/>
                </a:solidFill>
                <a:latin typeface="Calibri" panose="020F0502020204030204" pitchFamily="34" charset="0"/>
              </a:rPr>
              <a:t>recognized as ‘Best Global Islamic Banking Software System in 2014’ by the renowned UK-based Global Brands Magazine</a:t>
            </a:r>
            <a:r>
              <a:rPr lang="en-US" sz="1600" dirty="0" smtClean="0">
                <a:solidFill>
                  <a:srgbClr val="003366"/>
                </a:solidFill>
                <a:latin typeface="Calibri" panose="020F0502020204030204" pitchFamily="34" charset="0"/>
              </a:rPr>
              <a:t>.</a:t>
            </a:r>
          </a:p>
          <a:p>
            <a:pPr marL="298450" indent="-285750">
              <a:lnSpc>
                <a:spcPct val="100000"/>
              </a:lnSpc>
              <a:buBlip>
                <a:blip r:embed="rId2"/>
              </a:buBlip>
              <a:tabLst>
                <a:tab pos="354965" algn="l"/>
              </a:tabLst>
            </a:pPr>
            <a:endParaRPr lang="en-US" sz="1600" dirty="0">
              <a:solidFill>
                <a:srgbClr val="003366"/>
              </a:solidFill>
              <a:latin typeface="Calibri" panose="020F0502020204030204" pitchFamily="34" charset="0"/>
              <a:cs typeface="Calibri"/>
            </a:endParaRPr>
          </a:p>
          <a:p>
            <a:pPr marL="298450" indent="-285750">
              <a:lnSpc>
                <a:spcPct val="100000"/>
              </a:lnSpc>
              <a:buBlip>
                <a:blip r:embed="rId2"/>
              </a:buBlip>
              <a:tabLst>
                <a:tab pos="354965" algn="l"/>
              </a:tabLst>
            </a:pPr>
            <a:r>
              <a:rPr lang="en-US" sz="1600" dirty="0">
                <a:solidFill>
                  <a:srgbClr val="003366"/>
                </a:solidFill>
                <a:latin typeface="Calibri" panose="020F0502020204030204" pitchFamily="34" charset="0"/>
              </a:rPr>
              <a:t>Path Solutions awarded the UK </a:t>
            </a:r>
            <a:r>
              <a:rPr lang="en-US" sz="1600" dirty="0" err="1">
                <a:solidFill>
                  <a:srgbClr val="003366"/>
                </a:solidFill>
                <a:latin typeface="Calibri" panose="020F0502020204030204" pitchFamily="34" charset="0"/>
              </a:rPr>
              <a:t>GoodAccredited</a:t>
            </a:r>
            <a:r>
              <a:rPr lang="en-US" sz="1600" dirty="0">
                <a:solidFill>
                  <a:srgbClr val="003366"/>
                </a:solidFill>
                <a:latin typeface="Calibri" panose="020F0502020204030204" pitchFamily="34" charset="0"/>
              </a:rPr>
              <a:t> Standard for 2014</a:t>
            </a:r>
            <a:endParaRPr sz="1600" dirty="0">
              <a:solidFill>
                <a:srgbClr val="003366"/>
              </a:solidFill>
              <a:latin typeface="Calibri" panose="020F0502020204030204" pitchFamily="34" charset="0"/>
              <a:cs typeface="Calibri"/>
            </a:endParaRPr>
          </a:p>
        </p:txBody>
      </p:sp>
      <p:pic>
        <p:nvPicPr>
          <p:cNvPr id="5122" name="Picture 2" descr="http://www.path-solutions.com/images/WinnerBestShariaCompliantBankingSystems201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800600"/>
            <a:ext cx="1044095" cy="1044095"/>
          </a:xfrm>
          <a:prstGeom prst="rect">
            <a:avLst/>
          </a:prstGeom>
          <a:noFill/>
          <a:extLst>
            <a:ext uri="{909E8E84-426E-40DD-AFC4-6F175D3DCCD1}">
              <a14:hiddenFill xmlns:a14="http://schemas.microsoft.com/office/drawing/2010/main">
                <a:solidFill>
                  <a:srgbClr val="FFFFFF"/>
                </a:solidFill>
              </a14:hiddenFill>
            </a:ext>
          </a:extLst>
        </p:spPr>
      </p:pic>
      <p:sp>
        <p:nvSpPr>
          <p:cNvPr id="63" name="object 11"/>
          <p:cNvSpPr/>
          <p:nvPr/>
        </p:nvSpPr>
        <p:spPr>
          <a:xfrm>
            <a:off x="4388878" y="5029200"/>
            <a:ext cx="1249922" cy="414691"/>
          </a:xfrm>
          <a:prstGeom prst="rect">
            <a:avLst/>
          </a:prstGeom>
          <a:blipFill>
            <a:blip r:embed="rId4" cstate="print"/>
            <a:stretch>
              <a:fillRect/>
            </a:stretch>
          </a:blipFill>
        </p:spPr>
        <p:txBody>
          <a:bodyPr wrap="square" lIns="0" tIns="0" rIns="0" bIns="0" rtlCol="0">
            <a:noAutofit/>
          </a:bodyPr>
          <a:lstStyle/>
          <a:p>
            <a:endParaRPr/>
          </a:p>
        </p:txBody>
      </p:sp>
      <p:sp>
        <p:nvSpPr>
          <p:cNvPr id="64" name="object 20"/>
          <p:cNvSpPr/>
          <p:nvPr/>
        </p:nvSpPr>
        <p:spPr>
          <a:xfrm>
            <a:off x="1731449" y="4764054"/>
            <a:ext cx="1193822" cy="1499012"/>
          </a:xfrm>
          <a:prstGeom prst="rect">
            <a:avLst/>
          </a:prstGeom>
          <a:blipFill>
            <a:blip r:embed="rId5" cstate="print"/>
            <a:stretch>
              <a:fillRect/>
            </a:stretch>
          </a:blipFill>
        </p:spPr>
        <p:txBody>
          <a:bodyPr wrap="square" lIns="0" tIns="0" rIns="0" bIns="0" rtlCol="0">
            <a:noAutofit/>
          </a:bodyPr>
          <a:lstStyle/>
          <a:p>
            <a:endParaRPr/>
          </a:p>
        </p:txBody>
      </p:sp>
      <p:pic>
        <p:nvPicPr>
          <p:cNvPr id="5124" name="Picture 4" descr="http://www.path-solutions.com/images/Company-logo.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5780" y="4800600"/>
            <a:ext cx="1434620" cy="134343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path-solutions.com/images/goodacre1.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49561" y="3895712"/>
            <a:ext cx="1901825" cy="2578747"/>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www.path-solutions.com/images/Award%20ccc.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49696" y="4647638"/>
            <a:ext cx="1467603" cy="1502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5647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0" y="5638800"/>
            <a:ext cx="7531100" cy="506114"/>
          </a:xfrm>
        </p:spPr>
        <p:txBody>
          <a:bodyPr>
            <a:noAutofit/>
          </a:bodyPr>
          <a:lstStyle/>
          <a:p>
            <a:pPr algn="ctr"/>
            <a:r>
              <a:rPr lang="en-US" sz="2800" b="1" i="1" dirty="0" err="1" smtClean="0">
                <a:solidFill>
                  <a:srgbClr val="003366"/>
                </a:solidFill>
                <a:effectLst>
                  <a:outerShdw blurRad="38100" dist="38100" dir="2700000" algn="tl">
                    <a:srgbClr val="C0C0C0"/>
                  </a:outerShdw>
                </a:effectLst>
                <a:cs typeface="Times New Roman" pitchFamily="18" charset="0"/>
              </a:rPr>
              <a:t>i</a:t>
            </a:r>
            <a:r>
              <a:rPr lang="en-US" sz="2800" b="1" dirty="0" err="1" smtClean="0">
                <a:solidFill>
                  <a:srgbClr val="003366"/>
                </a:solidFill>
                <a:effectLst>
                  <a:outerShdw blurRad="38100" dist="38100" dir="2700000" algn="tl">
                    <a:srgbClr val="C0C0C0"/>
                  </a:outerShdw>
                </a:effectLst>
              </a:rPr>
              <a:t>SHRA</a:t>
            </a:r>
            <a:r>
              <a:rPr lang="en-US" sz="2800" b="1" dirty="0" err="1" smtClean="0">
                <a:solidFill>
                  <a:srgbClr val="FF9966"/>
                </a:solidFill>
                <a:effectLst>
                  <a:outerShdw blurRad="38100" dist="38100" dir="2700000" algn="tl">
                    <a:srgbClr val="C0C0C0"/>
                  </a:outerShdw>
                </a:effectLst>
              </a:rPr>
              <a:t>Q</a:t>
            </a:r>
            <a:r>
              <a:rPr lang="en-US" sz="2800" b="1" dirty="0" smtClean="0">
                <a:solidFill>
                  <a:srgbClr val="FF9966"/>
                </a:solidFill>
                <a:effectLst>
                  <a:outerShdw blurRad="38100" dist="38100" dir="2700000" algn="tl">
                    <a:srgbClr val="C0C0C0"/>
                  </a:outerShdw>
                </a:effectLst>
              </a:rPr>
              <a:t> </a:t>
            </a:r>
            <a:r>
              <a:rPr lang="en-US" sz="2800" b="1" dirty="0" smtClean="0">
                <a:solidFill>
                  <a:srgbClr val="003366"/>
                </a:solidFill>
                <a:effectLst>
                  <a:outerShdw blurRad="38100" dist="38100" dir="2700000" algn="tl">
                    <a:srgbClr val="C0C0C0"/>
                  </a:outerShdw>
                </a:effectLst>
              </a:rPr>
              <a:t>for the Islamic Microfinance Industry</a:t>
            </a:r>
          </a:p>
        </p:txBody>
      </p:sp>
      <p:pic>
        <p:nvPicPr>
          <p:cNvPr id="4" name="Picture 3"/>
          <p:cNvPicPr>
            <a:picLocks noChangeAspect="1"/>
          </p:cNvPicPr>
          <p:nvPr/>
        </p:nvPicPr>
        <p:blipFill>
          <a:blip r:embed="rId2"/>
          <a:stretch>
            <a:fillRect/>
          </a:stretch>
        </p:blipFill>
        <p:spPr>
          <a:xfrm>
            <a:off x="914400" y="914400"/>
            <a:ext cx="7467600" cy="3552825"/>
          </a:xfrm>
          <a:prstGeom prst="rect">
            <a:avLst/>
          </a:prstGeom>
        </p:spPr>
      </p:pic>
      <p:pic>
        <p:nvPicPr>
          <p:cNvPr id="5" name="Picture 4"/>
          <p:cNvPicPr>
            <a:picLocks noChangeAspect="1"/>
          </p:cNvPicPr>
          <p:nvPr/>
        </p:nvPicPr>
        <p:blipFill>
          <a:blip r:embed="rId3"/>
          <a:stretch>
            <a:fillRect/>
          </a:stretch>
        </p:blipFill>
        <p:spPr>
          <a:xfrm>
            <a:off x="0" y="0"/>
            <a:ext cx="9144000" cy="564832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custDataLst>
              <p:tags r:id="rId2"/>
            </p:custDataLst>
          </p:nvPr>
        </p:nvSpPr>
        <p:spPr bwMode="auto">
          <a:xfrm>
            <a:off x="6400800" y="1676400"/>
            <a:ext cx="2057400" cy="3200400"/>
          </a:xfrm>
          <a:prstGeom prst="roundRect">
            <a:avLst/>
          </a:prstGeom>
          <a:ln/>
        </p:spPr>
        <p:style>
          <a:lnRef idx="1">
            <a:schemeClr val="accent4"/>
          </a:lnRef>
          <a:fillRef idx="2">
            <a:schemeClr val="accent4"/>
          </a:fillRef>
          <a:effectRef idx="1">
            <a:schemeClr val="accent4"/>
          </a:effectRef>
          <a:fontRef idx="minor">
            <a:schemeClr val="dk1"/>
          </a:fontRef>
        </p:style>
        <p:txBody>
          <a:bodyPr/>
          <a:lstStyle/>
          <a:p>
            <a:pPr algn="ctr" rtl="1" eaLnBrk="0" hangingPunct="0">
              <a:spcBef>
                <a:spcPct val="20000"/>
              </a:spcBef>
              <a:defRPr/>
            </a:pPr>
            <a:r>
              <a:rPr lang="en-US" sz="1400" b="1" dirty="0">
                <a:solidFill>
                  <a:schemeClr val="tx1"/>
                </a:solidFill>
                <a:latin typeface="Calibri" pitchFamily="34" charset="0"/>
              </a:rPr>
              <a:t>Common Components</a:t>
            </a:r>
          </a:p>
        </p:txBody>
      </p:sp>
      <p:sp>
        <p:nvSpPr>
          <p:cNvPr id="8" name="Oval 7"/>
          <p:cNvSpPr/>
          <p:nvPr>
            <p:custDataLst>
              <p:tags r:id="rId3"/>
            </p:custDataLst>
          </p:nvPr>
        </p:nvSpPr>
        <p:spPr bwMode="auto">
          <a:xfrm>
            <a:off x="6705600" y="2886075"/>
            <a:ext cx="1371600" cy="428625"/>
          </a:xfrm>
          <a:prstGeom prst="ellipse">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nchor="ctr" anchorCtr="1"/>
          <a:lstStyle/>
          <a:p>
            <a:pPr algn="ctr">
              <a:spcBef>
                <a:spcPct val="50000"/>
              </a:spcBef>
              <a:defRPr/>
            </a:pPr>
            <a:r>
              <a:rPr lang="en-US" sz="1400" b="1" dirty="0">
                <a:solidFill>
                  <a:schemeClr val="tx1"/>
                </a:solidFill>
                <a:latin typeface="Calibri" pitchFamily="34" charset="0"/>
                <a:cs typeface="Times New Roman" pitchFamily="18" charset="0"/>
              </a:rPr>
              <a:t>Business Parties</a:t>
            </a:r>
          </a:p>
        </p:txBody>
      </p:sp>
      <p:sp>
        <p:nvSpPr>
          <p:cNvPr id="9" name="Oval 8"/>
          <p:cNvSpPr/>
          <p:nvPr>
            <p:custDataLst>
              <p:tags r:id="rId4"/>
            </p:custDataLst>
          </p:nvPr>
        </p:nvSpPr>
        <p:spPr bwMode="auto">
          <a:xfrm>
            <a:off x="6705600" y="3552825"/>
            <a:ext cx="1371600" cy="428625"/>
          </a:xfrm>
          <a:prstGeom prst="ellipse">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nchor="ctr" anchorCtr="1"/>
          <a:lstStyle/>
          <a:p>
            <a:pPr algn="ctr">
              <a:spcBef>
                <a:spcPct val="50000"/>
              </a:spcBef>
              <a:defRPr/>
            </a:pPr>
            <a:r>
              <a:rPr lang="en-US" sz="1400" b="1" dirty="0">
                <a:solidFill>
                  <a:schemeClr val="tx1"/>
                </a:solidFill>
                <a:latin typeface="Calibri" pitchFamily="34" charset="0"/>
                <a:cs typeface="Times New Roman" pitchFamily="18" charset="0"/>
              </a:rPr>
              <a:t>Collaterals</a:t>
            </a:r>
          </a:p>
        </p:txBody>
      </p:sp>
      <p:sp>
        <p:nvSpPr>
          <p:cNvPr id="10" name="Oval 9"/>
          <p:cNvSpPr/>
          <p:nvPr>
            <p:custDataLst>
              <p:tags r:id="rId5"/>
            </p:custDataLst>
          </p:nvPr>
        </p:nvSpPr>
        <p:spPr bwMode="auto">
          <a:xfrm>
            <a:off x="6705600" y="4219575"/>
            <a:ext cx="1371600" cy="428625"/>
          </a:xfrm>
          <a:prstGeom prst="ellipse">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nchor="ctr" anchorCtr="1"/>
          <a:lstStyle/>
          <a:p>
            <a:pPr algn="ctr">
              <a:spcBef>
                <a:spcPct val="50000"/>
              </a:spcBef>
              <a:defRPr/>
            </a:pPr>
            <a:r>
              <a:rPr lang="en-US" sz="1400" b="1" dirty="0">
                <a:solidFill>
                  <a:schemeClr val="tx1"/>
                </a:solidFill>
                <a:latin typeface="Calibri" pitchFamily="34" charset="0"/>
                <a:cs typeface="Times New Roman" pitchFamily="18" charset="0"/>
              </a:rPr>
              <a:t>Products &amp; Assets</a:t>
            </a:r>
          </a:p>
        </p:txBody>
      </p:sp>
      <p:sp>
        <p:nvSpPr>
          <p:cNvPr id="16" name="Rounded Rectangle 15"/>
          <p:cNvSpPr/>
          <p:nvPr>
            <p:custDataLst>
              <p:tags r:id="rId6"/>
            </p:custDataLst>
          </p:nvPr>
        </p:nvSpPr>
        <p:spPr>
          <a:xfrm>
            <a:off x="990600" y="5486400"/>
            <a:ext cx="7315200" cy="457200"/>
          </a:xfrm>
          <a:prstGeom prst="roundRect">
            <a:avLst/>
          </a:prstGeom>
          <a:ln/>
        </p:spPr>
        <p:style>
          <a:lnRef idx="1">
            <a:schemeClr val="accent4"/>
          </a:lnRef>
          <a:fillRef idx="2">
            <a:schemeClr val="accent4"/>
          </a:fillRef>
          <a:effectRef idx="1">
            <a:schemeClr val="accent4"/>
          </a:effectRef>
          <a:fontRef idx="minor">
            <a:schemeClr val="dk1"/>
          </a:fontRef>
        </p:style>
        <p:txBody>
          <a:bodyPr/>
          <a:lstStyle/>
          <a:p>
            <a:pPr algn="ctr" rtl="1" eaLnBrk="0" hangingPunct="0">
              <a:spcBef>
                <a:spcPct val="20000"/>
              </a:spcBef>
              <a:defRPr/>
            </a:pPr>
            <a:r>
              <a:rPr lang="en-US" sz="1400" b="1" dirty="0">
                <a:solidFill>
                  <a:schemeClr val="tx1"/>
                </a:solidFill>
                <a:latin typeface="Calibri" pitchFamily="34" charset="0"/>
              </a:rPr>
              <a:t>Service Bus</a:t>
            </a:r>
          </a:p>
        </p:txBody>
      </p:sp>
      <p:sp>
        <p:nvSpPr>
          <p:cNvPr id="17" name="Rounded Rectangle 16"/>
          <p:cNvSpPr/>
          <p:nvPr>
            <p:custDataLst>
              <p:tags r:id="rId7"/>
            </p:custDataLst>
          </p:nvPr>
        </p:nvSpPr>
        <p:spPr>
          <a:xfrm>
            <a:off x="1066800" y="6096000"/>
            <a:ext cx="1524000" cy="457200"/>
          </a:xfrm>
          <a:prstGeom prst="roundRect">
            <a:avLst/>
          </a:prstGeom>
          <a:solidFill>
            <a:srgbClr val="FFC000"/>
          </a:solidFill>
          <a:ln/>
        </p:spPr>
        <p:style>
          <a:lnRef idx="1">
            <a:schemeClr val="accent3"/>
          </a:lnRef>
          <a:fillRef idx="3">
            <a:schemeClr val="accent3"/>
          </a:fillRef>
          <a:effectRef idx="2">
            <a:schemeClr val="accent3"/>
          </a:effectRef>
          <a:fontRef idx="minor">
            <a:schemeClr val="lt1"/>
          </a:fontRef>
        </p:style>
        <p:txBody>
          <a:bodyPr/>
          <a:lstStyle/>
          <a:p>
            <a:pPr algn="ctr" rtl="1" eaLnBrk="0" hangingPunct="0">
              <a:spcBef>
                <a:spcPct val="20000"/>
              </a:spcBef>
              <a:defRPr/>
            </a:pPr>
            <a:r>
              <a:rPr lang="en-US" sz="1600" dirty="0">
                <a:solidFill>
                  <a:srgbClr val="000000"/>
                </a:solidFill>
                <a:latin typeface="Calibri" pitchFamily="34" charset="0"/>
              </a:rPr>
              <a:t>Back Office</a:t>
            </a:r>
          </a:p>
        </p:txBody>
      </p:sp>
      <p:sp>
        <p:nvSpPr>
          <p:cNvPr id="18" name="Rounded Rectangle 17"/>
          <p:cNvSpPr/>
          <p:nvPr>
            <p:custDataLst>
              <p:tags r:id="rId8"/>
            </p:custDataLst>
          </p:nvPr>
        </p:nvSpPr>
        <p:spPr>
          <a:xfrm>
            <a:off x="2819400" y="6096000"/>
            <a:ext cx="1524000" cy="457200"/>
          </a:xfrm>
          <a:prstGeom prst="roundRect">
            <a:avLst/>
          </a:prstGeom>
          <a:solidFill>
            <a:srgbClr val="FFC000"/>
          </a:solidFill>
          <a:ln/>
        </p:spPr>
        <p:style>
          <a:lnRef idx="1">
            <a:schemeClr val="accent3"/>
          </a:lnRef>
          <a:fillRef idx="3">
            <a:schemeClr val="accent3"/>
          </a:fillRef>
          <a:effectRef idx="2">
            <a:schemeClr val="accent3"/>
          </a:effectRef>
          <a:fontRef idx="minor">
            <a:schemeClr val="lt1"/>
          </a:fontRef>
        </p:style>
        <p:txBody>
          <a:bodyPr/>
          <a:lstStyle/>
          <a:p>
            <a:pPr algn="ctr" rtl="1" eaLnBrk="0" hangingPunct="0">
              <a:spcBef>
                <a:spcPct val="20000"/>
              </a:spcBef>
              <a:defRPr/>
            </a:pPr>
            <a:r>
              <a:rPr lang="en-US" sz="1600" dirty="0">
                <a:solidFill>
                  <a:srgbClr val="000000"/>
                </a:solidFill>
                <a:latin typeface="Calibri" pitchFamily="34" charset="0"/>
              </a:rPr>
              <a:t>Core Banking</a:t>
            </a:r>
          </a:p>
        </p:txBody>
      </p:sp>
      <p:sp>
        <p:nvSpPr>
          <p:cNvPr id="19" name="Rounded Rectangle 18"/>
          <p:cNvSpPr/>
          <p:nvPr>
            <p:custDataLst>
              <p:tags r:id="rId9"/>
            </p:custDataLst>
          </p:nvPr>
        </p:nvSpPr>
        <p:spPr>
          <a:xfrm>
            <a:off x="4572000" y="6096000"/>
            <a:ext cx="1676400" cy="457200"/>
          </a:xfrm>
          <a:prstGeom prst="roundRect">
            <a:avLst/>
          </a:prstGeom>
          <a:solidFill>
            <a:srgbClr val="FFC000"/>
          </a:solidFill>
          <a:ln/>
        </p:spPr>
        <p:style>
          <a:lnRef idx="1">
            <a:schemeClr val="accent3"/>
          </a:lnRef>
          <a:fillRef idx="3">
            <a:schemeClr val="accent3"/>
          </a:fillRef>
          <a:effectRef idx="2">
            <a:schemeClr val="accent3"/>
          </a:effectRef>
          <a:fontRef idx="minor">
            <a:schemeClr val="lt1"/>
          </a:fontRef>
        </p:style>
        <p:txBody>
          <a:bodyPr/>
          <a:lstStyle/>
          <a:p>
            <a:pPr algn="ctr" rtl="1" eaLnBrk="0" hangingPunct="0">
              <a:spcBef>
                <a:spcPct val="20000"/>
              </a:spcBef>
              <a:defRPr/>
            </a:pPr>
            <a:r>
              <a:rPr lang="en-US" sz="1600" dirty="0">
                <a:solidFill>
                  <a:srgbClr val="000000"/>
                </a:solidFill>
                <a:latin typeface="Calibri" pitchFamily="34" charset="0"/>
              </a:rPr>
              <a:t>Credit Bureaus</a:t>
            </a:r>
          </a:p>
        </p:txBody>
      </p:sp>
      <p:sp>
        <p:nvSpPr>
          <p:cNvPr id="23" name="Rounded Rectangle 22"/>
          <p:cNvSpPr/>
          <p:nvPr>
            <p:custDataLst>
              <p:tags r:id="rId10"/>
            </p:custDataLst>
          </p:nvPr>
        </p:nvSpPr>
        <p:spPr>
          <a:xfrm>
            <a:off x="6477000" y="6096000"/>
            <a:ext cx="1752600" cy="457200"/>
          </a:xfrm>
          <a:prstGeom prst="roundRect">
            <a:avLst/>
          </a:prstGeom>
          <a:solidFill>
            <a:srgbClr val="FFC000"/>
          </a:solidFill>
          <a:ln/>
        </p:spPr>
        <p:style>
          <a:lnRef idx="1">
            <a:schemeClr val="accent3"/>
          </a:lnRef>
          <a:fillRef idx="3">
            <a:schemeClr val="accent3"/>
          </a:fillRef>
          <a:effectRef idx="2">
            <a:schemeClr val="accent3"/>
          </a:effectRef>
          <a:fontRef idx="minor">
            <a:schemeClr val="lt1"/>
          </a:fontRef>
        </p:style>
        <p:txBody>
          <a:bodyPr/>
          <a:lstStyle/>
          <a:p>
            <a:pPr algn="ctr" rtl="1" eaLnBrk="0" hangingPunct="0">
              <a:spcBef>
                <a:spcPct val="20000"/>
              </a:spcBef>
              <a:defRPr/>
            </a:pPr>
            <a:r>
              <a:rPr lang="en-US" sz="1600" dirty="0">
                <a:solidFill>
                  <a:srgbClr val="000000"/>
                </a:solidFill>
                <a:latin typeface="Calibri" pitchFamily="34" charset="0"/>
              </a:rPr>
              <a:t>Legacy Systems</a:t>
            </a:r>
          </a:p>
        </p:txBody>
      </p:sp>
      <p:sp>
        <p:nvSpPr>
          <p:cNvPr id="17418" name="Up-Down Arrow 33"/>
          <p:cNvSpPr>
            <a:spLocks noChangeArrowheads="1"/>
          </p:cNvSpPr>
          <p:nvPr/>
        </p:nvSpPr>
        <p:spPr bwMode="auto">
          <a:xfrm>
            <a:off x="152400" y="3048000"/>
            <a:ext cx="914400" cy="1066800"/>
          </a:xfrm>
          <a:prstGeom prst="upDownArrow">
            <a:avLst>
              <a:gd name="adj1" fmla="val 50000"/>
              <a:gd name="adj2" fmla="val 49999"/>
            </a:avLst>
          </a:prstGeom>
          <a:noFill/>
          <a:ln w="9525" algn="ctr">
            <a:noFill/>
            <a:round/>
            <a:headEnd/>
            <a:tailEnd/>
          </a:ln>
        </p:spPr>
        <p:txBody>
          <a:bodyPr/>
          <a:lstStyle/>
          <a:p>
            <a:pPr marL="742950" indent="-285750" rtl="1" eaLnBrk="0" hangingPunct="0">
              <a:spcBef>
                <a:spcPct val="20000"/>
              </a:spcBef>
            </a:pPr>
            <a:endParaRPr lang="en-US" sz="2400">
              <a:latin typeface="Verdana" pitchFamily="34" charset="0"/>
            </a:endParaRPr>
          </a:p>
        </p:txBody>
      </p:sp>
      <p:sp>
        <p:nvSpPr>
          <p:cNvPr id="17419" name="Up-Down Arrow 34"/>
          <p:cNvSpPr>
            <a:spLocks noChangeArrowheads="1"/>
          </p:cNvSpPr>
          <p:nvPr/>
        </p:nvSpPr>
        <p:spPr bwMode="auto">
          <a:xfrm rot="4231114">
            <a:off x="762000" y="2971800"/>
            <a:ext cx="533400" cy="457200"/>
          </a:xfrm>
          <a:prstGeom prst="upDownArrow">
            <a:avLst>
              <a:gd name="adj1" fmla="val 30704"/>
              <a:gd name="adj2" fmla="val 50000"/>
            </a:avLst>
          </a:prstGeom>
          <a:noFill/>
          <a:ln w="9525" algn="ctr">
            <a:noFill/>
            <a:round/>
            <a:headEnd/>
            <a:tailEnd/>
          </a:ln>
        </p:spPr>
        <p:txBody>
          <a:bodyPr/>
          <a:lstStyle/>
          <a:p>
            <a:pPr marL="742950" indent="-285750" rtl="1" eaLnBrk="0" hangingPunct="0">
              <a:spcBef>
                <a:spcPct val="20000"/>
              </a:spcBef>
            </a:pPr>
            <a:endParaRPr lang="en-US" sz="2400">
              <a:latin typeface="Verdana" pitchFamily="34" charset="0"/>
            </a:endParaRPr>
          </a:p>
        </p:txBody>
      </p:sp>
      <p:graphicFrame>
        <p:nvGraphicFramePr>
          <p:cNvPr id="36" name="Diagram 35"/>
          <p:cNvGraphicFramePr/>
          <p:nvPr>
            <p:custDataLst>
              <p:tags r:id="rId11"/>
            </p:custDataLst>
          </p:nvPr>
        </p:nvGraphicFramePr>
        <p:xfrm>
          <a:off x="3144982" y="1295400"/>
          <a:ext cx="2798618" cy="4038600"/>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sp>
        <p:nvSpPr>
          <p:cNvPr id="38" name="Oval 37"/>
          <p:cNvSpPr/>
          <p:nvPr>
            <p:custDataLst>
              <p:tags r:id="rId12"/>
            </p:custDataLst>
          </p:nvPr>
        </p:nvSpPr>
        <p:spPr bwMode="auto">
          <a:xfrm>
            <a:off x="6705600" y="2162175"/>
            <a:ext cx="1371600" cy="428625"/>
          </a:xfrm>
          <a:prstGeom prst="ellipse">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nchor="ctr" anchorCtr="1"/>
          <a:lstStyle/>
          <a:p>
            <a:pPr algn="ctr">
              <a:spcBef>
                <a:spcPct val="50000"/>
              </a:spcBef>
              <a:defRPr/>
            </a:pPr>
            <a:r>
              <a:rPr lang="en-US" sz="1400" b="1" dirty="0">
                <a:solidFill>
                  <a:schemeClr val="tx1"/>
                </a:solidFill>
                <a:latin typeface="Calibri" pitchFamily="34" charset="0"/>
                <a:cs typeface="Times New Roman" pitchFamily="18" charset="0"/>
              </a:rPr>
              <a:t>Approval Workflow</a:t>
            </a:r>
          </a:p>
        </p:txBody>
      </p:sp>
      <p:sp>
        <p:nvSpPr>
          <p:cNvPr id="45" name="Rounded Rectangle 44"/>
          <p:cNvSpPr/>
          <p:nvPr>
            <p:custDataLst>
              <p:tags r:id="rId13"/>
            </p:custDataLst>
          </p:nvPr>
        </p:nvSpPr>
        <p:spPr bwMode="auto">
          <a:xfrm>
            <a:off x="685800" y="1676400"/>
            <a:ext cx="2057400" cy="3200400"/>
          </a:xfrm>
          <a:prstGeom prst="roundRect">
            <a:avLst/>
          </a:prstGeom>
          <a:ln/>
        </p:spPr>
        <p:style>
          <a:lnRef idx="1">
            <a:schemeClr val="accent4"/>
          </a:lnRef>
          <a:fillRef idx="2">
            <a:schemeClr val="accent4"/>
          </a:fillRef>
          <a:effectRef idx="1">
            <a:schemeClr val="accent4"/>
          </a:effectRef>
          <a:fontRef idx="minor">
            <a:schemeClr val="dk1"/>
          </a:fontRef>
        </p:style>
        <p:txBody>
          <a:bodyPr/>
          <a:lstStyle/>
          <a:p>
            <a:pPr algn="ctr" rtl="1" eaLnBrk="0" hangingPunct="0">
              <a:spcBef>
                <a:spcPct val="20000"/>
              </a:spcBef>
              <a:defRPr/>
            </a:pPr>
            <a:r>
              <a:rPr lang="en-US" sz="1400" b="1" dirty="0">
                <a:solidFill>
                  <a:schemeClr val="tx1"/>
                </a:solidFill>
                <a:latin typeface="Calibri" pitchFamily="34" charset="0"/>
              </a:rPr>
              <a:t>Common Components</a:t>
            </a:r>
          </a:p>
        </p:txBody>
      </p:sp>
      <p:sp>
        <p:nvSpPr>
          <p:cNvPr id="49" name="Oval 48"/>
          <p:cNvSpPr/>
          <p:nvPr>
            <p:custDataLst>
              <p:tags r:id="rId14"/>
            </p:custDataLst>
          </p:nvPr>
        </p:nvSpPr>
        <p:spPr bwMode="auto">
          <a:xfrm>
            <a:off x="1028700" y="2162175"/>
            <a:ext cx="1371600" cy="428625"/>
          </a:xfrm>
          <a:prstGeom prst="ellipse">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nchor="ctr" anchorCtr="1"/>
          <a:lstStyle/>
          <a:p>
            <a:pPr algn="ctr">
              <a:spcBef>
                <a:spcPct val="50000"/>
              </a:spcBef>
              <a:defRPr/>
            </a:pPr>
            <a:r>
              <a:rPr lang="en-US" sz="1400" b="1" dirty="0">
                <a:solidFill>
                  <a:schemeClr val="tx1"/>
                </a:solidFill>
                <a:latin typeface="Calibri" pitchFamily="34" charset="0"/>
                <a:cs typeface="Times New Roman" pitchFamily="18" charset="0"/>
              </a:rPr>
              <a:t>Swift</a:t>
            </a:r>
          </a:p>
        </p:txBody>
      </p:sp>
      <p:sp>
        <p:nvSpPr>
          <p:cNvPr id="50" name="Oval 49"/>
          <p:cNvSpPr/>
          <p:nvPr>
            <p:custDataLst>
              <p:tags r:id="rId15"/>
            </p:custDataLst>
          </p:nvPr>
        </p:nvSpPr>
        <p:spPr bwMode="auto">
          <a:xfrm>
            <a:off x="1028700" y="2828925"/>
            <a:ext cx="1371600" cy="428625"/>
          </a:xfrm>
          <a:prstGeom prst="ellipse">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nchor="ctr" anchorCtr="1"/>
          <a:lstStyle/>
          <a:p>
            <a:pPr algn="ctr">
              <a:spcBef>
                <a:spcPct val="50000"/>
              </a:spcBef>
              <a:defRPr/>
            </a:pPr>
            <a:r>
              <a:rPr lang="en-US" sz="1400" b="1" dirty="0">
                <a:solidFill>
                  <a:schemeClr val="tx1"/>
                </a:solidFill>
                <a:latin typeface="Calibri" pitchFamily="34" charset="0"/>
                <a:cs typeface="Times New Roman" pitchFamily="18" charset="0"/>
              </a:rPr>
              <a:t>Data Mart</a:t>
            </a:r>
          </a:p>
        </p:txBody>
      </p:sp>
      <p:sp>
        <p:nvSpPr>
          <p:cNvPr id="51" name="Oval 50"/>
          <p:cNvSpPr/>
          <p:nvPr>
            <p:custDataLst>
              <p:tags r:id="rId16"/>
            </p:custDataLst>
          </p:nvPr>
        </p:nvSpPr>
        <p:spPr bwMode="auto">
          <a:xfrm>
            <a:off x="1028700" y="4219575"/>
            <a:ext cx="1371600" cy="428625"/>
          </a:xfrm>
          <a:prstGeom prst="ellipse">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nchor="ctr" anchorCtr="1"/>
          <a:lstStyle/>
          <a:p>
            <a:pPr algn="ctr">
              <a:spcBef>
                <a:spcPct val="50000"/>
              </a:spcBef>
              <a:defRPr/>
            </a:pPr>
            <a:r>
              <a:rPr lang="en-US" sz="1400" b="1" dirty="0">
                <a:solidFill>
                  <a:schemeClr val="tx1"/>
                </a:solidFill>
                <a:latin typeface="Calibri" pitchFamily="34" charset="0"/>
                <a:cs typeface="Times New Roman" pitchFamily="18" charset="0"/>
              </a:rPr>
              <a:t>Security</a:t>
            </a:r>
          </a:p>
        </p:txBody>
      </p:sp>
      <p:sp>
        <p:nvSpPr>
          <p:cNvPr id="52" name="Oval 51"/>
          <p:cNvSpPr/>
          <p:nvPr>
            <p:custDataLst>
              <p:tags r:id="rId17"/>
            </p:custDataLst>
          </p:nvPr>
        </p:nvSpPr>
        <p:spPr bwMode="auto">
          <a:xfrm>
            <a:off x="1028700" y="3495675"/>
            <a:ext cx="1371600" cy="457200"/>
          </a:xfrm>
          <a:prstGeom prst="ellipse">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nchor="ctr" anchorCtr="1"/>
          <a:lstStyle/>
          <a:p>
            <a:pPr algn="ctr">
              <a:spcBef>
                <a:spcPct val="50000"/>
              </a:spcBef>
              <a:defRPr/>
            </a:pPr>
            <a:r>
              <a:rPr lang="en-US" sz="1400" b="1" dirty="0">
                <a:solidFill>
                  <a:schemeClr val="tx1"/>
                </a:solidFill>
                <a:latin typeface="Calibri" pitchFamily="34" charset="0"/>
                <a:cs typeface="Times New Roman" pitchFamily="18" charset="0"/>
              </a:rPr>
              <a:t>Scheduled Tasks</a:t>
            </a:r>
          </a:p>
        </p:txBody>
      </p:sp>
      <p:sp>
        <p:nvSpPr>
          <p:cNvPr id="18433" name="Title 1"/>
          <p:cNvSpPr>
            <a:spLocks noGrp="1"/>
          </p:cNvSpPr>
          <p:nvPr>
            <p:ph type="title" idx="4294967295"/>
            <p:custDataLst>
              <p:tags r:id="rId18"/>
            </p:custDataLst>
          </p:nvPr>
        </p:nvSpPr>
        <p:spPr bwMode="auto">
          <a:xfrm>
            <a:off x="546100" y="331788"/>
            <a:ext cx="7531100" cy="506412"/>
          </a:xfrm>
          <a:prstGeom prst="rect">
            <a:avLst/>
          </a:prstGeom>
          <a:ln>
            <a:miter lim="800000"/>
            <a:headEnd/>
            <a:tailEnd/>
          </a:ln>
        </p:spPr>
        <p:txBody>
          <a:bodyPr>
            <a:normAutofit/>
          </a:bodyPr>
          <a:lstStyle/>
          <a:p>
            <a:pPr algn="l">
              <a:defRPr/>
            </a:pPr>
            <a:r>
              <a:rPr lang="en-US" sz="2400" i="1" dirty="0" err="1" smtClean="0">
                <a:solidFill>
                  <a:srgbClr val="003366"/>
                </a:solidFill>
                <a:latin typeface="Calibri" panose="020F0502020204030204" pitchFamily="34" charset="0"/>
                <a:cs typeface="Times New Roman" pitchFamily="18" charset="0"/>
              </a:rPr>
              <a:t>i</a:t>
            </a:r>
            <a:r>
              <a:rPr lang="en-US" sz="2400" dirty="0" err="1" smtClean="0">
                <a:solidFill>
                  <a:srgbClr val="003366"/>
                </a:solidFill>
                <a:latin typeface="Calibri" pitchFamily="34" charset="0"/>
              </a:rPr>
              <a:t>SHRA</a:t>
            </a:r>
            <a:r>
              <a:rPr lang="en-US" sz="2400" dirty="0" err="1" smtClean="0">
                <a:solidFill>
                  <a:srgbClr val="FF9966"/>
                </a:solidFill>
                <a:latin typeface="Calibri" pitchFamily="34" charset="0"/>
              </a:rPr>
              <a:t>Q</a:t>
            </a:r>
            <a:r>
              <a:rPr lang="en-US" sz="2400" dirty="0" smtClean="0">
                <a:solidFill>
                  <a:srgbClr val="003366"/>
                </a:solidFill>
                <a:latin typeface="Calibri" pitchFamily="34" charset="0"/>
              </a:rPr>
              <a:t> Product Suite</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custDataLst>
              <p:tags r:id="rId2"/>
            </p:custDataLst>
          </p:nvPr>
        </p:nvSpPr>
        <p:spPr bwMode="auto">
          <a:xfrm>
            <a:off x="546100" y="327025"/>
            <a:ext cx="7531100" cy="506413"/>
          </a:xfrm>
          <a:ln>
            <a:miter lim="800000"/>
            <a:headEnd/>
            <a:tailEnd/>
          </a:ln>
        </p:spPr>
        <p:txBody>
          <a:bodyPr vert="horz" wrap="square" lIns="91440" tIns="45720" rIns="91440" bIns="45720" numCol="1" anchor="t" anchorCtr="0" compatLnSpc="1">
            <a:prstTxWarp prst="textNoShape">
              <a:avLst/>
            </a:prstTxWarp>
            <a:normAutofit/>
          </a:bodyPr>
          <a:lstStyle/>
          <a:p>
            <a:pPr>
              <a:defRPr/>
            </a:pPr>
            <a:r>
              <a:rPr lang="en-US" dirty="0" smtClean="0">
                <a:solidFill>
                  <a:srgbClr val="003366"/>
                </a:solidFill>
              </a:rPr>
              <a:t>Functional Architecture</a:t>
            </a:r>
            <a:endParaRPr lang="en-US" dirty="0" smtClean="0">
              <a:solidFill>
                <a:schemeClr val="bg2"/>
              </a:solidFill>
              <a:effectLst/>
              <a:cs typeface="Arial" charset="0"/>
            </a:endParaRPr>
          </a:p>
        </p:txBody>
      </p:sp>
      <p:graphicFrame>
        <p:nvGraphicFramePr>
          <p:cNvPr id="3" name="Diagram 2"/>
          <p:cNvGraphicFramePr/>
          <p:nvPr>
            <p:custDataLst>
              <p:tags r:id="rId3"/>
            </p:custDataLst>
            <p:extLst>
              <p:ext uri="{D42A27DB-BD31-4B8C-83A1-F6EECF244321}">
                <p14:modId xmlns:p14="http://schemas.microsoft.com/office/powerpoint/2010/main" val="2488372407"/>
              </p:ext>
            </p:extLst>
          </p:nvPr>
        </p:nvGraphicFramePr>
        <p:xfrm>
          <a:off x="1524000" y="190500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custDataLst>
              <p:tags r:id="rId2"/>
            </p:custDataLst>
          </p:nvPr>
        </p:nvSpPr>
        <p:spPr bwMode="auto">
          <a:xfrm>
            <a:off x="546100" y="327025"/>
            <a:ext cx="7531100" cy="506413"/>
          </a:xfrm>
          <a:ln>
            <a:miter lim="800000"/>
            <a:headEnd/>
            <a:tailEnd/>
          </a:ln>
        </p:spPr>
        <p:txBody>
          <a:bodyPr vert="horz" wrap="square" lIns="91440" tIns="45720" rIns="91440" bIns="45720" numCol="1" anchor="t" anchorCtr="0" compatLnSpc="1">
            <a:prstTxWarp prst="textNoShape">
              <a:avLst/>
            </a:prstTxWarp>
            <a:normAutofit/>
          </a:bodyPr>
          <a:lstStyle/>
          <a:p>
            <a:pPr>
              <a:defRPr/>
            </a:pPr>
            <a:r>
              <a:rPr lang="en-US" dirty="0" smtClean="0">
                <a:solidFill>
                  <a:srgbClr val="003366"/>
                </a:solidFill>
              </a:rPr>
              <a:t>Functional Architecture</a:t>
            </a:r>
            <a:endParaRPr lang="en-US" dirty="0" smtClean="0">
              <a:solidFill>
                <a:schemeClr val="bg2"/>
              </a:solidFill>
              <a:effectLst/>
              <a:cs typeface="Arial" charset="0"/>
            </a:endParaRPr>
          </a:p>
        </p:txBody>
      </p:sp>
      <p:graphicFrame>
        <p:nvGraphicFramePr>
          <p:cNvPr id="3" name="Diagram 2"/>
          <p:cNvGraphicFramePr/>
          <p:nvPr>
            <p:custDataLst>
              <p:tags r:id="rId3"/>
            </p:custDataLst>
          </p:nvPr>
        </p:nvGraphicFramePr>
        <p:xfrm>
          <a:off x="1524000" y="190500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custDataLst>
              <p:tags r:id="rId2"/>
            </p:custDataLst>
          </p:nvPr>
        </p:nvSpPr>
        <p:spPr bwMode="auto">
          <a:xfrm>
            <a:off x="546100" y="327025"/>
            <a:ext cx="7531100" cy="506413"/>
          </a:xfrm>
          <a:ln>
            <a:miter lim="800000"/>
            <a:headEnd/>
            <a:tailEnd/>
          </a:ln>
        </p:spPr>
        <p:txBody>
          <a:bodyPr vert="horz" wrap="square" lIns="91440" tIns="45720" rIns="91440" bIns="45720" numCol="1" anchor="t" anchorCtr="0" compatLnSpc="1">
            <a:prstTxWarp prst="textNoShape">
              <a:avLst/>
            </a:prstTxWarp>
            <a:normAutofit/>
          </a:bodyPr>
          <a:lstStyle/>
          <a:p>
            <a:pPr>
              <a:defRPr/>
            </a:pPr>
            <a:r>
              <a:rPr lang="en-US" i="1" dirty="0" err="1" smtClean="0">
                <a:solidFill>
                  <a:srgbClr val="003366"/>
                </a:solidFill>
                <a:cs typeface="Times New Roman" pitchFamily="18" charset="0"/>
              </a:rPr>
              <a:t>i</a:t>
            </a:r>
            <a:r>
              <a:rPr lang="en-US" dirty="0" err="1" smtClean="0">
                <a:solidFill>
                  <a:srgbClr val="003366"/>
                </a:solidFill>
              </a:rPr>
              <a:t>SHRA</a:t>
            </a:r>
            <a:r>
              <a:rPr lang="en-US" dirty="0" err="1" smtClean="0">
                <a:solidFill>
                  <a:srgbClr val="FF9966"/>
                </a:solidFill>
              </a:rPr>
              <a:t>Q</a:t>
            </a:r>
            <a:r>
              <a:rPr lang="en-US" dirty="0" smtClean="0">
                <a:solidFill>
                  <a:srgbClr val="003366"/>
                </a:solidFill>
              </a:rPr>
              <a:t>*Finance – Main Components </a:t>
            </a:r>
            <a:endParaRPr lang="en-US" dirty="0" smtClean="0">
              <a:solidFill>
                <a:schemeClr val="bg2"/>
              </a:solidFill>
              <a:cs typeface="Arial" charset="0"/>
            </a:endParaRPr>
          </a:p>
        </p:txBody>
      </p:sp>
      <p:graphicFrame>
        <p:nvGraphicFramePr>
          <p:cNvPr id="4" name="Diagram 3"/>
          <p:cNvGraphicFramePr/>
          <p:nvPr>
            <p:custDataLst>
              <p:tags r:id="rId3"/>
            </p:custDataLst>
            <p:extLst>
              <p:ext uri="{D42A27DB-BD31-4B8C-83A1-F6EECF244321}">
                <p14:modId xmlns:p14="http://schemas.microsoft.com/office/powerpoint/2010/main" val="4060502420"/>
              </p:ext>
            </p:extLst>
          </p:nvPr>
        </p:nvGraphicFramePr>
        <p:xfrm>
          <a:off x="0" y="833438"/>
          <a:ext cx="9144000" cy="60245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Possible Challenges in Islamic Microfinance</a:t>
            </a:r>
            <a:endParaRPr lang="en-US" dirty="0"/>
          </a:p>
        </p:txBody>
      </p:sp>
      <p:sp>
        <p:nvSpPr>
          <p:cNvPr id="3" name="Rectangle 2"/>
          <p:cNvSpPr/>
          <p:nvPr/>
        </p:nvSpPr>
        <p:spPr>
          <a:xfrm>
            <a:off x="990600" y="1524000"/>
            <a:ext cx="7239000" cy="5016758"/>
          </a:xfrm>
          <a:prstGeom prst="rect">
            <a:avLst/>
          </a:prstGeom>
        </p:spPr>
        <p:txBody>
          <a:bodyPr wrap="square">
            <a:spAutoFit/>
          </a:bodyPr>
          <a:lstStyle/>
          <a:p>
            <a:pPr marL="285750" indent="-285750">
              <a:buBlip>
                <a:blip r:embed="rId2"/>
              </a:buBlip>
            </a:pPr>
            <a:r>
              <a:rPr lang="en-US" sz="2000" dirty="0" smtClean="0">
                <a:solidFill>
                  <a:srgbClr val="003366"/>
                </a:solidFill>
                <a:latin typeface="Calibri" panose="020F0502020204030204" pitchFamily="34" charset="0"/>
              </a:rPr>
              <a:t>Financial products that comply with </a:t>
            </a:r>
            <a:r>
              <a:rPr lang="en-US" sz="2000" dirty="0" err="1" smtClean="0">
                <a:solidFill>
                  <a:srgbClr val="003366"/>
                </a:solidFill>
                <a:latin typeface="Calibri" panose="020F0502020204030204" pitchFamily="34" charset="0"/>
              </a:rPr>
              <a:t>Shariah</a:t>
            </a:r>
            <a:r>
              <a:rPr lang="en-US" sz="2000" dirty="0" smtClean="0">
                <a:solidFill>
                  <a:srgbClr val="003366"/>
                </a:solidFill>
                <a:latin typeface="Calibri" panose="020F0502020204030204" pitchFamily="34" charset="0"/>
              </a:rPr>
              <a:t> law </a:t>
            </a:r>
          </a:p>
          <a:p>
            <a:pPr marL="285750" indent="-285750">
              <a:buBlip>
                <a:blip r:embed="rId2"/>
              </a:buBlip>
            </a:pPr>
            <a:endParaRPr lang="en-US" sz="2000" dirty="0">
              <a:solidFill>
                <a:srgbClr val="003366"/>
              </a:solidFill>
              <a:latin typeface="Calibri" panose="020F0502020204030204" pitchFamily="34" charset="0"/>
            </a:endParaRPr>
          </a:p>
          <a:p>
            <a:pPr marL="285750" indent="-285750">
              <a:buBlip>
                <a:blip r:embed="rId2"/>
              </a:buBlip>
            </a:pPr>
            <a:r>
              <a:rPr lang="en-US" sz="2000" dirty="0" smtClean="0">
                <a:solidFill>
                  <a:srgbClr val="003366"/>
                </a:solidFill>
                <a:latin typeface="Calibri" panose="020F0502020204030204" pitchFamily="34" charset="0"/>
              </a:rPr>
              <a:t>Diversity of products to cater for the Islamic Microfinance requirements </a:t>
            </a:r>
          </a:p>
          <a:p>
            <a:pPr marL="285750" indent="-285750">
              <a:buBlip>
                <a:blip r:embed="rId2"/>
              </a:buBlip>
            </a:pPr>
            <a:endParaRPr lang="en-US" sz="2000" dirty="0">
              <a:solidFill>
                <a:srgbClr val="003366"/>
              </a:solidFill>
              <a:latin typeface="Calibri" panose="020F0502020204030204" pitchFamily="34" charset="0"/>
            </a:endParaRPr>
          </a:p>
          <a:p>
            <a:pPr marL="285750" indent="-285750">
              <a:buBlip>
                <a:blip r:embed="rId2"/>
              </a:buBlip>
            </a:pPr>
            <a:r>
              <a:rPr lang="en-US" sz="2000" dirty="0" smtClean="0">
                <a:solidFill>
                  <a:srgbClr val="003366"/>
                </a:solidFill>
                <a:latin typeface="Calibri" panose="020F0502020204030204" pitchFamily="34" charset="0"/>
              </a:rPr>
              <a:t>Sustainable business models that incorporate operational efficiency and risk management </a:t>
            </a:r>
            <a:endParaRPr lang="en-US" sz="2000" dirty="0">
              <a:solidFill>
                <a:srgbClr val="003366"/>
              </a:solidFill>
              <a:latin typeface="Calibri" panose="020F0502020204030204" pitchFamily="34" charset="0"/>
            </a:endParaRPr>
          </a:p>
          <a:p>
            <a:pPr marL="285750" indent="-285750">
              <a:buBlip>
                <a:blip r:embed="rId2"/>
              </a:buBlip>
            </a:pPr>
            <a:endParaRPr lang="en-US" sz="2000" dirty="0" smtClean="0">
              <a:solidFill>
                <a:srgbClr val="003366"/>
              </a:solidFill>
              <a:latin typeface="Calibri" panose="020F0502020204030204" pitchFamily="34" charset="0"/>
            </a:endParaRPr>
          </a:p>
          <a:p>
            <a:pPr marL="285750" indent="-285750">
              <a:buBlip>
                <a:blip r:embed="rId2"/>
              </a:buBlip>
            </a:pPr>
            <a:r>
              <a:rPr lang="en-US" sz="2000" dirty="0" smtClean="0">
                <a:solidFill>
                  <a:srgbClr val="003366"/>
                </a:solidFill>
                <a:latin typeface="Calibri" panose="020F0502020204030204" pitchFamily="34" charset="0"/>
              </a:rPr>
              <a:t>IT solution that can support and drive the Islamic Microfinance activity</a:t>
            </a:r>
          </a:p>
          <a:p>
            <a:pPr marL="285750" indent="-285750">
              <a:buBlip>
                <a:blip r:embed="rId2"/>
              </a:buBlip>
            </a:pPr>
            <a:endParaRPr lang="en-US" sz="2000" dirty="0">
              <a:solidFill>
                <a:srgbClr val="003366"/>
              </a:solidFill>
              <a:latin typeface="Calibri" panose="020F0502020204030204" pitchFamily="34" charset="0"/>
            </a:endParaRPr>
          </a:p>
          <a:p>
            <a:pPr marL="285750" indent="-285750">
              <a:buBlip>
                <a:blip r:embed="rId2"/>
              </a:buBlip>
            </a:pPr>
            <a:r>
              <a:rPr lang="en-US" sz="2000" dirty="0" smtClean="0">
                <a:solidFill>
                  <a:srgbClr val="003366"/>
                </a:solidFill>
                <a:latin typeface="Calibri" panose="020F0502020204030204" pitchFamily="34" charset="0"/>
              </a:rPr>
              <a:t>Capacity building at both the macro and micro levels</a:t>
            </a:r>
          </a:p>
          <a:p>
            <a:pPr marL="285750" indent="-285750">
              <a:buBlip>
                <a:blip r:embed="rId2"/>
              </a:buBlip>
            </a:pPr>
            <a:endParaRPr lang="en-US" sz="2000" dirty="0">
              <a:solidFill>
                <a:srgbClr val="003366"/>
              </a:solidFill>
              <a:latin typeface="Calibri" panose="020F0502020204030204" pitchFamily="34" charset="0"/>
            </a:endParaRPr>
          </a:p>
          <a:p>
            <a:pPr marL="285750" indent="-285750">
              <a:buBlip>
                <a:blip r:embed="rId2"/>
              </a:buBlip>
            </a:pPr>
            <a:r>
              <a:rPr lang="en-US" sz="2000" dirty="0" smtClean="0">
                <a:solidFill>
                  <a:srgbClr val="003366"/>
                </a:solidFill>
                <a:latin typeface="Calibri" panose="020F0502020204030204" pitchFamily="34" charset="0"/>
              </a:rPr>
              <a:t>Sources of funding</a:t>
            </a:r>
          </a:p>
          <a:p>
            <a:pPr marL="342900" indent="-342900">
              <a:buFont typeface="Wingdings" pitchFamily="2" charset="2"/>
              <a:buChar char="q"/>
            </a:pPr>
            <a:endParaRPr lang="en-US" sz="2000" dirty="0">
              <a:solidFill>
                <a:srgbClr val="003366"/>
              </a:solidFill>
              <a:latin typeface="Calibri" panose="020F0502020204030204" pitchFamily="34" charset="0"/>
            </a:endParaRPr>
          </a:p>
          <a:p>
            <a:pPr marL="342900" indent="-342900">
              <a:buFont typeface="Wingdings" pitchFamily="2" charset="2"/>
              <a:buChar char="q"/>
            </a:pPr>
            <a:endParaRPr lang="en-US" sz="2000" dirty="0" smtClean="0">
              <a:solidFill>
                <a:srgbClr val="003366"/>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custDataLst>
              <p:tags r:id="rId2"/>
            </p:custDataLst>
          </p:nvPr>
        </p:nvSpPr>
        <p:spPr bwMode="auto">
          <a:xfrm>
            <a:off x="304800" y="304800"/>
            <a:ext cx="7531100" cy="506413"/>
          </a:xfrm>
          <a:ln>
            <a:miter lim="800000"/>
            <a:headEnd/>
            <a:tailEnd/>
          </a:ln>
        </p:spPr>
        <p:txBody>
          <a:bodyPr vert="horz" wrap="square" lIns="91440" tIns="45720" rIns="91440" bIns="45720" numCol="1" anchor="t" anchorCtr="0" compatLnSpc="1">
            <a:prstTxWarp prst="textNoShape">
              <a:avLst/>
            </a:prstTxWarp>
            <a:normAutofit/>
          </a:bodyPr>
          <a:lstStyle/>
          <a:p>
            <a:pPr>
              <a:defRPr/>
            </a:pPr>
            <a:r>
              <a:rPr lang="en-US" dirty="0" smtClean="0">
                <a:solidFill>
                  <a:srgbClr val="003366"/>
                </a:solidFill>
                <a:effectLst>
                  <a:outerShdw blurRad="38100" dist="38100" dir="2700000" algn="tl">
                    <a:srgbClr val="C0C0C0"/>
                  </a:outerShdw>
                </a:effectLst>
              </a:rPr>
              <a:t>Legal Entities Management</a:t>
            </a:r>
            <a:endParaRPr lang="en-US" dirty="0" smtClean="0">
              <a:solidFill>
                <a:schemeClr val="bg2"/>
              </a:solidFill>
              <a:effectLst/>
              <a:cs typeface="Arial" charset="0"/>
            </a:endParaRPr>
          </a:p>
        </p:txBody>
      </p:sp>
      <p:graphicFrame>
        <p:nvGraphicFramePr>
          <p:cNvPr id="3" name="Diagram 2"/>
          <p:cNvGraphicFramePr/>
          <p:nvPr>
            <p:custDataLst>
              <p:tags r:id="rId3"/>
            </p:custDataLst>
            <p:extLst>
              <p:ext uri="{D42A27DB-BD31-4B8C-83A1-F6EECF244321}">
                <p14:modId xmlns:p14="http://schemas.microsoft.com/office/powerpoint/2010/main" val="3710170440"/>
              </p:ext>
            </p:extLst>
          </p:nvPr>
        </p:nvGraphicFramePr>
        <p:xfrm>
          <a:off x="-1981200" y="762000"/>
          <a:ext cx="9982200" cy="6019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 name="Diagram 4"/>
          <p:cNvGraphicFramePr/>
          <p:nvPr>
            <p:custDataLst>
              <p:tags r:id="rId4"/>
            </p:custDataLst>
          </p:nvPr>
        </p:nvGraphicFramePr>
        <p:xfrm>
          <a:off x="1143000" y="2514600"/>
          <a:ext cx="3733800" cy="24892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3074" name="Picture 2" descr="High-Res Stock Photography: Co workers building with blocks"/>
          <p:cNvPicPr>
            <a:picLocks noChangeAspect="1" noChangeArrowheads="1"/>
          </p:cNvPicPr>
          <p:nvPr>
            <p:custDataLst>
              <p:tags r:id="rId5"/>
            </p:custDataLst>
          </p:nvPr>
        </p:nvPicPr>
        <p:blipFill rotWithShape="1">
          <a:blip r:embed="rId17" cstate="print">
            <a:extLst/>
          </a:blip>
          <a:srcRect l="30434" r="30434"/>
          <a:stretch/>
        </p:blipFill>
        <p:spPr bwMode="auto">
          <a:xfrm>
            <a:off x="6181725" y="1524000"/>
            <a:ext cx="2428875" cy="4658380"/>
          </a:xfrm>
          <a:prstGeom prst="rect">
            <a:avLst/>
          </a:prstGeom>
          <a:ln>
            <a:noFill/>
          </a:ln>
          <a:effectLst>
            <a:softEdge rad="112500"/>
          </a:effectLs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custDataLst>
              <p:tags r:id="rId2"/>
            </p:custDataLst>
          </p:nvPr>
        </p:nvSpPr>
        <p:spPr bwMode="auto">
          <a:xfrm>
            <a:off x="546100" y="327025"/>
            <a:ext cx="7531100" cy="506413"/>
          </a:xfrm>
          <a:ln>
            <a:miter lim="800000"/>
            <a:headEnd/>
            <a:tailEnd/>
          </a:ln>
        </p:spPr>
        <p:txBody>
          <a:bodyPr vert="horz" wrap="square" lIns="91440" tIns="45720" rIns="91440" bIns="45720" numCol="1" anchor="t" anchorCtr="0" compatLnSpc="1">
            <a:prstTxWarp prst="textNoShape">
              <a:avLst/>
            </a:prstTxWarp>
            <a:normAutofit/>
          </a:bodyPr>
          <a:lstStyle/>
          <a:p>
            <a:pPr>
              <a:defRPr/>
            </a:pPr>
            <a:r>
              <a:rPr lang="en-US" dirty="0" smtClean="0">
                <a:solidFill>
                  <a:srgbClr val="003366"/>
                </a:solidFill>
              </a:rPr>
              <a:t>Is Your Customer Credit Worthy?</a:t>
            </a:r>
            <a:endParaRPr lang="en-US" dirty="0" smtClean="0">
              <a:solidFill>
                <a:schemeClr val="bg2"/>
              </a:solidFill>
              <a:cs typeface="Arial" charset="0"/>
            </a:endParaRPr>
          </a:p>
        </p:txBody>
      </p:sp>
      <p:graphicFrame>
        <p:nvGraphicFramePr>
          <p:cNvPr id="3" name="Diagram 2"/>
          <p:cNvGraphicFramePr/>
          <p:nvPr>
            <p:custDataLst>
              <p:tags r:id="rId3"/>
            </p:custDataLst>
          </p:nvPr>
        </p:nvGraphicFramePr>
        <p:xfrm>
          <a:off x="771525" y="914400"/>
          <a:ext cx="3867150" cy="5156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2052" name="Picture 4" descr="Royalty-free Image: Night Diamond"/>
          <p:cNvPicPr>
            <a:picLocks noChangeAspect="1" noChangeArrowheads="1"/>
          </p:cNvPicPr>
          <p:nvPr>
            <p:custDataLst>
              <p:tags r:id="rId4"/>
            </p:custDataLst>
          </p:nvPr>
        </p:nvPicPr>
        <p:blipFill>
          <a:blip r:embed="rId11" cstate="print">
            <a:extLst/>
          </a:blip>
          <a:srcRect/>
          <a:stretch>
            <a:fillRect/>
          </a:stretch>
        </p:blipFill>
        <p:spPr bwMode="auto">
          <a:xfrm>
            <a:off x="5029200" y="2124074"/>
            <a:ext cx="3718659" cy="2609851"/>
          </a:xfrm>
          <a:prstGeom prst="rect">
            <a:avLst/>
          </a:prstGeom>
          <a:ln>
            <a:noFill/>
          </a:ln>
          <a:effectLst>
            <a:softEdge rad="112500"/>
          </a:effectLs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custDataLst>
              <p:tags r:id="rId2"/>
            </p:custDataLst>
          </p:nvPr>
        </p:nvSpPr>
        <p:spPr bwMode="auto">
          <a:xfrm>
            <a:off x="546100" y="327025"/>
            <a:ext cx="7531100" cy="506413"/>
          </a:xfrm>
          <a:ln>
            <a:miter lim="800000"/>
            <a:headEnd/>
            <a:tailEnd/>
          </a:ln>
        </p:spPr>
        <p:txBody>
          <a:bodyPr vert="horz" wrap="square" lIns="91440" tIns="45720" rIns="91440" bIns="45720" numCol="1" anchor="t" anchorCtr="0" compatLnSpc="1">
            <a:prstTxWarp prst="textNoShape">
              <a:avLst/>
            </a:prstTxWarp>
            <a:normAutofit/>
          </a:bodyPr>
          <a:lstStyle/>
          <a:p>
            <a:pPr>
              <a:defRPr/>
            </a:pPr>
            <a:r>
              <a:rPr lang="en-US" dirty="0" smtClean="0">
                <a:solidFill>
                  <a:srgbClr val="003366"/>
                </a:solidFill>
              </a:rPr>
              <a:t>Repayment – Setup </a:t>
            </a:r>
            <a:r>
              <a:rPr lang="en-US" dirty="0" smtClean="0">
                <a:solidFill>
                  <a:srgbClr val="A6A6A6"/>
                </a:solidFill>
              </a:rPr>
              <a:t> </a:t>
            </a:r>
          </a:p>
        </p:txBody>
      </p:sp>
      <p:graphicFrame>
        <p:nvGraphicFramePr>
          <p:cNvPr id="4" name="Diagram 3"/>
          <p:cNvGraphicFramePr/>
          <p:nvPr>
            <p:custDataLst>
              <p:tags r:id="rId3"/>
            </p:custDataLst>
          </p:nvPr>
        </p:nvGraphicFramePr>
        <p:xfrm>
          <a:off x="381000" y="1535113"/>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4098" name="Picture 2" descr="High-Res Stock Photography: Businessman carrying dollar symbol up stairs"/>
          <p:cNvPicPr>
            <a:picLocks noChangeAspect="1" noChangeArrowheads="1"/>
          </p:cNvPicPr>
          <p:nvPr>
            <p:custDataLst>
              <p:tags r:id="rId4"/>
            </p:custDataLst>
          </p:nvPr>
        </p:nvPicPr>
        <p:blipFill rotWithShape="1">
          <a:blip r:embed="rId11" cstate="print">
            <a:extLst/>
          </a:blip>
          <a:srcRect l="50000"/>
          <a:stretch/>
        </p:blipFill>
        <p:spPr bwMode="auto">
          <a:xfrm>
            <a:off x="6781800" y="1600200"/>
            <a:ext cx="1971675" cy="3933826"/>
          </a:xfrm>
          <a:prstGeom prst="rect">
            <a:avLst/>
          </a:prstGeom>
          <a:ln>
            <a:noFill/>
          </a:ln>
          <a:effectLst>
            <a:softEdge rad="112500"/>
          </a:effectLs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custDataLst>
              <p:tags r:id="rId2"/>
            </p:custDataLst>
          </p:nvPr>
        </p:nvSpPr>
        <p:spPr bwMode="auto">
          <a:xfrm>
            <a:off x="546100" y="327025"/>
            <a:ext cx="7531100" cy="506413"/>
          </a:xfrm>
          <a:ln>
            <a:miter lim="800000"/>
            <a:headEnd/>
            <a:tailEnd/>
          </a:ln>
        </p:spPr>
        <p:txBody>
          <a:bodyPr vert="horz" wrap="square" lIns="91440" tIns="45720" rIns="91440" bIns="45720" numCol="1" anchor="t" anchorCtr="0" compatLnSpc="1">
            <a:prstTxWarp prst="textNoShape">
              <a:avLst/>
            </a:prstTxWarp>
            <a:normAutofit/>
          </a:bodyPr>
          <a:lstStyle/>
          <a:p>
            <a:pPr>
              <a:defRPr/>
            </a:pPr>
            <a:r>
              <a:rPr lang="en-US" dirty="0" smtClean="0">
                <a:solidFill>
                  <a:srgbClr val="003366"/>
                </a:solidFill>
              </a:rPr>
              <a:t>Charges – Setup </a:t>
            </a:r>
            <a:endParaRPr lang="en-US" dirty="0" smtClean="0">
              <a:solidFill>
                <a:schemeClr val="bg2"/>
              </a:solidFill>
              <a:effectLst/>
              <a:cs typeface="Arial" charset="0"/>
            </a:endParaRPr>
          </a:p>
        </p:txBody>
      </p:sp>
      <p:graphicFrame>
        <p:nvGraphicFramePr>
          <p:cNvPr id="4" name="Diagram 3"/>
          <p:cNvGraphicFramePr/>
          <p:nvPr>
            <p:custDataLst>
              <p:tags r:id="rId3"/>
            </p:custDataLst>
          </p:nvPr>
        </p:nvGraphicFramePr>
        <p:xfrm>
          <a:off x="457200" y="1828800"/>
          <a:ext cx="5105400" cy="3886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7420" name="Picture 12" descr="Royalty-free Illustration: Falling gold 3D money symbols"/>
          <p:cNvPicPr>
            <a:picLocks noChangeAspect="1" noChangeArrowheads="1"/>
          </p:cNvPicPr>
          <p:nvPr/>
        </p:nvPicPr>
        <p:blipFill>
          <a:blip r:embed="rId11" cstate="print"/>
          <a:srcRect/>
          <a:stretch>
            <a:fillRect/>
          </a:stretch>
        </p:blipFill>
        <p:spPr bwMode="auto">
          <a:xfrm>
            <a:off x="6477000" y="2438400"/>
            <a:ext cx="1648896" cy="2133600"/>
          </a:xfrm>
          <a:prstGeom prst="rect">
            <a:avLst/>
          </a:prstGeom>
          <a:ln>
            <a:noFill/>
          </a:ln>
          <a:effectLst>
            <a:softEdge rad="112500"/>
          </a:effectLst>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custDataLst>
              <p:tags r:id="rId2"/>
            </p:custDataLst>
          </p:nvPr>
        </p:nvSpPr>
        <p:spPr bwMode="auto">
          <a:xfrm>
            <a:off x="546100" y="328613"/>
            <a:ext cx="7531100" cy="830997"/>
          </a:xfrm>
          <a:ln>
            <a:miter lim="800000"/>
            <a:headEnd/>
            <a:tailEnd/>
          </a:ln>
        </p:spPr>
        <p:txBody>
          <a:bodyPr vert="horz" wrap="square" lIns="91440" tIns="45720" rIns="91440" bIns="45720" numCol="1" anchor="t" anchorCtr="0" compatLnSpc="1">
            <a:prstTxWarp prst="textNoShape">
              <a:avLst/>
            </a:prstTxWarp>
            <a:spAutoFit/>
          </a:bodyPr>
          <a:lstStyle/>
          <a:p>
            <a:pPr>
              <a:defRPr/>
            </a:pPr>
            <a:r>
              <a:rPr lang="en-US" dirty="0" smtClean="0">
                <a:solidFill>
                  <a:srgbClr val="003366"/>
                </a:solidFill>
              </a:rPr>
              <a:t>Collateral – Setup</a:t>
            </a:r>
            <a:r>
              <a:rPr lang="en-US" dirty="0" smtClean="0">
                <a:solidFill>
                  <a:schemeClr val="bg2"/>
                </a:solidFill>
              </a:rPr>
              <a:t/>
            </a:r>
            <a:br>
              <a:rPr lang="en-US" dirty="0" smtClean="0">
                <a:solidFill>
                  <a:schemeClr val="bg2"/>
                </a:solidFill>
              </a:rPr>
            </a:br>
            <a:endParaRPr lang="en-US" dirty="0" smtClean="0">
              <a:solidFill>
                <a:schemeClr val="bg2"/>
              </a:solidFill>
              <a:cs typeface="Arial" charset="0"/>
            </a:endParaRPr>
          </a:p>
        </p:txBody>
      </p:sp>
      <p:graphicFrame>
        <p:nvGraphicFramePr>
          <p:cNvPr id="4" name="Diagram 3"/>
          <p:cNvGraphicFramePr/>
          <p:nvPr>
            <p:custDataLst>
              <p:tags r:id="rId3"/>
            </p:custDataLst>
          </p:nvPr>
        </p:nvGraphicFramePr>
        <p:xfrm>
          <a:off x="457200" y="1676400"/>
          <a:ext cx="4495800" cy="449133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102" name="Picture 6" descr="High-Res Stock Photography: Gold puzzle piece amongst silver ones"/>
          <p:cNvPicPr>
            <a:picLocks noChangeAspect="1" noChangeArrowheads="1"/>
          </p:cNvPicPr>
          <p:nvPr/>
        </p:nvPicPr>
        <p:blipFill>
          <a:blip r:embed="rId10" cstate="print">
            <a:extLst/>
          </a:blip>
          <a:srcRect/>
          <a:stretch>
            <a:fillRect/>
          </a:stretch>
        </p:blipFill>
        <p:spPr bwMode="auto">
          <a:xfrm>
            <a:off x="6019800" y="2362200"/>
            <a:ext cx="1969818" cy="2667000"/>
          </a:xfrm>
          <a:prstGeom prst="rect">
            <a:avLst/>
          </a:prstGeom>
          <a:ln>
            <a:noFill/>
          </a:ln>
          <a:effectLst>
            <a:softEdge rad="112500"/>
          </a:effectLs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custDataLst>
              <p:tags r:id="rId2"/>
            </p:custDataLst>
          </p:nvPr>
        </p:nvSpPr>
        <p:spPr bwMode="auto">
          <a:xfrm>
            <a:off x="546100" y="328613"/>
            <a:ext cx="7531100" cy="461665"/>
          </a:xfrm>
          <a:ln>
            <a:miter lim="800000"/>
            <a:headEnd/>
            <a:tailEnd/>
          </a:ln>
        </p:spPr>
        <p:txBody>
          <a:bodyPr vert="horz" wrap="square" lIns="91440" tIns="45720" rIns="91440" bIns="45720" numCol="1" anchor="t" anchorCtr="0" compatLnSpc="1">
            <a:prstTxWarp prst="textNoShape">
              <a:avLst/>
            </a:prstTxWarp>
            <a:spAutoFit/>
          </a:bodyPr>
          <a:lstStyle/>
          <a:p>
            <a:pPr>
              <a:defRPr/>
            </a:pPr>
            <a:r>
              <a:rPr lang="en-US" dirty="0" smtClean="0">
                <a:solidFill>
                  <a:srgbClr val="003366"/>
                </a:solidFill>
              </a:rPr>
              <a:t>Approval Work Flow – Setup</a:t>
            </a:r>
            <a:endParaRPr lang="en-US" dirty="0" smtClean="0">
              <a:solidFill>
                <a:schemeClr val="bg2"/>
              </a:solidFill>
              <a:effectLst/>
              <a:cs typeface="Arial" charset="0"/>
            </a:endParaRPr>
          </a:p>
        </p:txBody>
      </p:sp>
      <p:graphicFrame>
        <p:nvGraphicFramePr>
          <p:cNvPr id="4" name="Diagram 3"/>
          <p:cNvGraphicFramePr/>
          <p:nvPr>
            <p:custDataLst>
              <p:tags r:id="rId3"/>
            </p:custDataLst>
            <p:extLst>
              <p:ext uri="{D42A27DB-BD31-4B8C-83A1-F6EECF244321}">
                <p14:modId xmlns:p14="http://schemas.microsoft.com/office/powerpoint/2010/main" val="414505729"/>
              </p:ext>
            </p:extLst>
          </p:nvPr>
        </p:nvGraphicFramePr>
        <p:xfrm>
          <a:off x="152400" y="1143000"/>
          <a:ext cx="6858000" cy="4267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074" name="Picture 2" descr="High-Res Stock Photography: Approved loan application"/>
          <p:cNvPicPr>
            <a:picLocks noChangeAspect="1" noChangeArrowheads="1"/>
          </p:cNvPicPr>
          <p:nvPr>
            <p:custDataLst>
              <p:tags r:id="rId4"/>
            </p:custDataLst>
          </p:nvPr>
        </p:nvPicPr>
        <p:blipFill>
          <a:blip r:embed="rId12" cstate="print">
            <a:extLst/>
          </a:blip>
          <a:srcRect/>
          <a:stretch>
            <a:fillRect/>
          </a:stretch>
        </p:blipFill>
        <p:spPr bwMode="auto">
          <a:xfrm>
            <a:off x="7010400" y="4495800"/>
            <a:ext cx="1828800" cy="1828800"/>
          </a:xfrm>
          <a:prstGeom prst="rect">
            <a:avLst/>
          </a:prstGeom>
          <a:ln>
            <a:noFill/>
          </a:ln>
          <a:effectLst>
            <a:softEdge rad="112500"/>
          </a:effectLs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custDataLst>
              <p:tags r:id="rId2"/>
            </p:custDataLst>
          </p:nvPr>
        </p:nvSpPr>
        <p:spPr bwMode="auto">
          <a:xfrm>
            <a:off x="457200" y="330200"/>
            <a:ext cx="7620000" cy="830997"/>
          </a:xfrm>
          <a:ln>
            <a:miter lim="800000"/>
            <a:headEnd/>
            <a:tailEnd/>
          </a:ln>
        </p:spPr>
        <p:txBody>
          <a:bodyPr vert="horz" wrap="square" lIns="91440" tIns="45720" rIns="91440" bIns="45720" numCol="1" anchor="t" anchorCtr="0" compatLnSpc="1">
            <a:prstTxWarp prst="textNoShape">
              <a:avLst/>
            </a:prstTxWarp>
            <a:spAutoFit/>
          </a:bodyPr>
          <a:lstStyle/>
          <a:p>
            <a:pPr>
              <a:defRPr/>
            </a:pPr>
            <a:r>
              <a:rPr lang="en-US" dirty="0" smtClean="0">
                <a:solidFill>
                  <a:srgbClr val="003366"/>
                </a:solidFill>
              </a:rPr>
              <a:t>Financial Product – Setup</a:t>
            </a:r>
            <a:r>
              <a:rPr lang="en-US" dirty="0" smtClean="0">
                <a:solidFill>
                  <a:schemeClr val="bg2"/>
                </a:solidFill>
              </a:rPr>
              <a:t/>
            </a:r>
            <a:br>
              <a:rPr lang="en-US" dirty="0" smtClean="0">
                <a:solidFill>
                  <a:schemeClr val="bg2"/>
                </a:solidFill>
              </a:rPr>
            </a:br>
            <a:endParaRPr lang="en-US" dirty="0" smtClean="0">
              <a:solidFill>
                <a:schemeClr val="bg2"/>
              </a:solidFill>
            </a:endParaRPr>
          </a:p>
        </p:txBody>
      </p:sp>
      <p:graphicFrame>
        <p:nvGraphicFramePr>
          <p:cNvPr id="3" name="Diagram 2"/>
          <p:cNvGraphicFramePr/>
          <p:nvPr>
            <p:custDataLst>
              <p:tags r:id="rId3"/>
            </p:custDataLst>
            <p:extLst>
              <p:ext uri="{D42A27DB-BD31-4B8C-83A1-F6EECF244321}">
                <p14:modId xmlns:p14="http://schemas.microsoft.com/office/powerpoint/2010/main" val="2762580608"/>
              </p:ext>
            </p:extLst>
          </p:nvPr>
        </p:nvGraphicFramePr>
        <p:xfrm>
          <a:off x="0" y="914400"/>
          <a:ext cx="6629400" cy="533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Rectangle 1"/>
          <p:cNvSpPr/>
          <p:nvPr/>
        </p:nvSpPr>
        <p:spPr>
          <a:xfrm>
            <a:off x="6400800" y="914400"/>
            <a:ext cx="2667000" cy="5355312"/>
          </a:xfrm>
          <a:prstGeom prst="rect">
            <a:avLst/>
          </a:prstGeom>
        </p:spPr>
        <p:txBody>
          <a:bodyPr wrap="square">
            <a:spAutoFit/>
          </a:bodyPr>
          <a:lstStyle/>
          <a:p>
            <a:pPr algn="ctr"/>
            <a:r>
              <a:rPr lang="en-US" dirty="0">
                <a:solidFill>
                  <a:srgbClr val="003366"/>
                </a:solidFill>
                <a:latin typeface="Calibri" panose="020F0502020204030204" pitchFamily="34" charset="0"/>
              </a:rPr>
              <a:t>C</a:t>
            </a:r>
            <a:r>
              <a:rPr lang="en-US" dirty="0" smtClean="0">
                <a:solidFill>
                  <a:srgbClr val="003366"/>
                </a:solidFill>
                <a:latin typeface="Calibri" panose="020F0502020204030204" pitchFamily="34" charset="0"/>
              </a:rPr>
              <a:t>onnect </a:t>
            </a:r>
            <a:r>
              <a:rPr lang="en-US" dirty="0">
                <a:solidFill>
                  <a:srgbClr val="003366"/>
                </a:solidFill>
                <a:latin typeface="Calibri" panose="020F0502020204030204" pitchFamily="34" charset="0"/>
              </a:rPr>
              <a:t>the business parties with the following Islamic products: </a:t>
            </a:r>
            <a:endParaRPr lang="en-US" dirty="0" smtClean="0">
              <a:solidFill>
                <a:srgbClr val="003366"/>
              </a:solidFill>
              <a:latin typeface="Calibri" panose="020F0502020204030204" pitchFamily="34" charset="0"/>
            </a:endParaRPr>
          </a:p>
          <a:p>
            <a:pPr algn="ctr"/>
            <a:endParaRPr lang="en-US" b="1" dirty="0">
              <a:solidFill>
                <a:srgbClr val="003366"/>
              </a:solidFill>
              <a:latin typeface="Calibri" panose="020F0502020204030204" pitchFamily="34" charset="0"/>
            </a:endParaRPr>
          </a:p>
          <a:p>
            <a:pPr algn="ctr"/>
            <a:r>
              <a:rPr lang="en-US" b="1" dirty="0" err="1" smtClean="0">
                <a:solidFill>
                  <a:srgbClr val="003366"/>
                </a:solidFill>
                <a:latin typeface="Univers 47 CondensedLight"/>
              </a:rPr>
              <a:t>Murabaha</a:t>
            </a:r>
            <a:endParaRPr lang="en-US" b="1" dirty="0" smtClean="0">
              <a:solidFill>
                <a:srgbClr val="003366"/>
              </a:solidFill>
              <a:latin typeface="Univers 47 CondensedLight"/>
            </a:endParaRPr>
          </a:p>
          <a:p>
            <a:pPr algn="ctr"/>
            <a:endParaRPr lang="en-US" b="1" dirty="0" smtClean="0">
              <a:solidFill>
                <a:srgbClr val="003366"/>
              </a:solidFill>
              <a:latin typeface="Univers 47 CondensedLight"/>
            </a:endParaRPr>
          </a:p>
          <a:p>
            <a:pPr algn="ctr"/>
            <a:r>
              <a:rPr lang="en-US" b="1" dirty="0" smtClean="0">
                <a:solidFill>
                  <a:srgbClr val="003366"/>
                </a:solidFill>
                <a:latin typeface="Univers 47 CondensedLight"/>
              </a:rPr>
              <a:t> </a:t>
            </a:r>
            <a:r>
              <a:rPr lang="en-US" b="1" dirty="0" err="1" smtClean="0">
                <a:solidFill>
                  <a:srgbClr val="003366"/>
                </a:solidFill>
                <a:latin typeface="Univers 47 CondensedLight"/>
              </a:rPr>
              <a:t>Musharaka</a:t>
            </a:r>
            <a:endParaRPr lang="en-US" b="1" dirty="0">
              <a:solidFill>
                <a:srgbClr val="003366"/>
              </a:solidFill>
              <a:latin typeface="Univers 47 CondensedLight"/>
            </a:endParaRPr>
          </a:p>
          <a:p>
            <a:pPr algn="ctr"/>
            <a:endParaRPr lang="en-US" b="1" dirty="0">
              <a:solidFill>
                <a:srgbClr val="003366"/>
              </a:solidFill>
              <a:latin typeface="Univers 47 CondensedLight"/>
            </a:endParaRPr>
          </a:p>
          <a:p>
            <a:pPr algn="ctr"/>
            <a:r>
              <a:rPr lang="en-US" b="1" dirty="0" smtClean="0">
                <a:solidFill>
                  <a:srgbClr val="003366"/>
                </a:solidFill>
                <a:latin typeface="Univers 47 CondensedLight"/>
              </a:rPr>
              <a:t>Leasing</a:t>
            </a:r>
            <a:endParaRPr lang="en-US" b="1" dirty="0">
              <a:solidFill>
                <a:srgbClr val="003366"/>
              </a:solidFill>
              <a:latin typeface="Univers 47 CondensedLight"/>
            </a:endParaRPr>
          </a:p>
          <a:p>
            <a:pPr algn="ctr"/>
            <a:endParaRPr lang="en-US" b="1" dirty="0">
              <a:solidFill>
                <a:srgbClr val="003366"/>
              </a:solidFill>
              <a:latin typeface="Univers 47 CondensedLight"/>
            </a:endParaRPr>
          </a:p>
          <a:p>
            <a:pPr algn="ctr"/>
            <a:r>
              <a:rPr lang="en-US" b="1" dirty="0" err="1" smtClean="0">
                <a:solidFill>
                  <a:srgbClr val="003366"/>
                </a:solidFill>
                <a:latin typeface="Univers 47 CondensedLight"/>
              </a:rPr>
              <a:t>Mudaraba</a:t>
            </a:r>
            <a:endParaRPr lang="en-US" b="1" dirty="0">
              <a:solidFill>
                <a:srgbClr val="003366"/>
              </a:solidFill>
              <a:latin typeface="Univers 47 CondensedLight"/>
            </a:endParaRPr>
          </a:p>
          <a:p>
            <a:pPr algn="ctr"/>
            <a:endParaRPr lang="en-US" b="1" dirty="0">
              <a:solidFill>
                <a:srgbClr val="003366"/>
              </a:solidFill>
              <a:latin typeface="Univers 47 CondensedLight"/>
            </a:endParaRPr>
          </a:p>
          <a:p>
            <a:pPr algn="ctr"/>
            <a:r>
              <a:rPr lang="en-US" b="1" dirty="0" err="1" smtClean="0">
                <a:solidFill>
                  <a:srgbClr val="003366"/>
                </a:solidFill>
                <a:latin typeface="Univers 47 CondensedLight"/>
              </a:rPr>
              <a:t>Istisnaa</a:t>
            </a:r>
            <a:endParaRPr lang="en-US" b="1" dirty="0">
              <a:solidFill>
                <a:srgbClr val="003366"/>
              </a:solidFill>
              <a:latin typeface="Univers 47 CondensedLight"/>
            </a:endParaRPr>
          </a:p>
          <a:p>
            <a:pPr algn="ctr"/>
            <a:endParaRPr lang="en-US" b="1" dirty="0">
              <a:solidFill>
                <a:srgbClr val="003366"/>
              </a:solidFill>
              <a:latin typeface="Univers 47 CondensedLight"/>
            </a:endParaRPr>
          </a:p>
          <a:p>
            <a:pPr algn="ctr"/>
            <a:r>
              <a:rPr lang="en-US" b="1" dirty="0" err="1" smtClean="0">
                <a:solidFill>
                  <a:srgbClr val="003366"/>
                </a:solidFill>
                <a:latin typeface="Univers 47 CondensedLight"/>
              </a:rPr>
              <a:t>Tawarruq</a:t>
            </a:r>
            <a:endParaRPr lang="en-US" b="1" dirty="0">
              <a:solidFill>
                <a:srgbClr val="003366"/>
              </a:solidFill>
              <a:latin typeface="Univers 47 CondensedLight"/>
            </a:endParaRPr>
          </a:p>
          <a:p>
            <a:pPr algn="ctr"/>
            <a:endParaRPr lang="en-US" b="1" dirty="0">
              <a:solidFill>
                <a:srgbClr val="003366"/>
              </a:solidFill>
              <a:latin typeface="Univers 47 CondensedLight"/>
            </a:endParaRPr>
          </a:p>
          <a:p>
            <a:pPr algn="ctr"/>
            <a:r>
              <a:rPr lang="en-US" b="1" dirty="0" err="1" smtClean="0">
                <a:solidFill>
                  <a:srgbClr val="003366"/>
                </a:solidFill>
                <a:latin typeface="Univers 47 CondensedLight"/>
              </a:rPr>
              <a:t>Qard</a:t>
            </a:r>
            <a:r>
              <a:rPr lang="en-US" b="1" dirty="0" smtClean="0">
                <a:solidFill>
                  <a:srgbClr val="003366"/>
                </a:solidFill>
                <a:latin typeface="Univers 47 CondensedLight"/>
              </a:rPr>
              <a:t> </a:t>
            </a:r>
            <a:r>
              <a:rPr lang="en-US" b="1" dirty="0">
                <a:solidFill>
                  <a:srgbClr val="003366"/>
                </a:solidFill>
                <a:latin typeface="Univers 47 CondensedLight"/>
              </a:rPr>
              <a:t>Hassan</a:t>
            </a:r>
          </a:p>
          <a:p>
            <a:pPr algn="ctr"/>
            <a:endParaRPr lang="en-US" b="1" dirty="0">
              <a:solidFill>
                <a:srgbClr val="003366"/>
              </a:solidFill>
              <a:latin typeface="Univers 47 CondensedLight"/>
            </a:endParaRPr>
          </a:p>
          <a:p>
            <a:pPr algn="ctr"/>
            <a:r>
              <a:rPr lang="en-US" b="1" dirty="0" err="1" smtClean="0">
                <a:solidFill>
                  <a:srgbClr val="003366"/>
                </a:solidFill>
                <a:latin typeface="Univers 47 CondensedLight"/>
              </a:rPr>
              <a:t>Ar-Rahnu</a:t>
            </a:r>
            <a:endParaRPr lang="en-US" b="1" dirty="0">
              <a:solidFill>
                <a:srgbClr val="003366"/>
              </a:solidFill>
            </a:endParaRPr>
          </a:p>
        </p:txBody>
      </p:sp>
      <p:graphicFrame>
        <p:nvGraphicFramePr>
          <p:cNvPr id="6" name="Diagram 5"/>
          <p:cNvGraphicFramePr/>
          <p:nvPr>
            <p:extLst>
              <p:ext uri="{D42A27DB-BD31-4B8C-83A1-F6EECF244321}">
                <p14:modId xmlns:p14="http://schemas.microsoft.com/office/powerpoint/2010/main" val="3649482347"/>
              </p:ext>
            </p:extLst>
          </p:nvPr>
        </p:nvGraphicFramePr>
        <p:xfrm>
          <a:off x="3429000" y="4343400"/>
          <a:ext cx="2819400" cy="22098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546100" y="327025"/>
            <a:ext cx="7531100" cy="461665"/>
          </a:xfrm>
        </p:spPr>
        <p:txBody>
          <a:bodyPr>
            <a:spAutoFit/>
          </a:bodyPr>
          <a:lstStyle/>
          <a:p>
            <a:pPr>
              <a:defRPr/>
            </a:pPr>
            <a:r>
              <a:rPr lang="en-US" dirty="0" smtClean="0">
                <a:solidFill>
                  <a:srgbClr val="003366"/>
                </a:solidFill>
              </a:rPr>
              <a:t>Limit Management</a:t>
            </a:r>
            <a:endParaRPr lang="en-US" kern="1200" dirty="0">
              <a:solidFill>
                <a:schemeClr val="bg2"/>
              </a:solidFill>
              <a:effectLst/>
              <a:ea typeface="+mn-ea"/>
            </a:endParaRPr>
          </a:p>
        </p:txBody>
      </p:sp>
      <p:graphicFrame>
        <p:nvGraphicFramePr>
          <p:cNvPr id="3" name="Diagram 2"/>
          <p:cNvGraphicFramePr/>
          <p:nvPr>
            <p:custDataLst>
              <p:tags r:id="rId3"/>
            </p:custDataLst>
            <p:extLst>
              <p:ext uri="{D42A27DB-BD31-4B8C-83A1-F6EECF244321}">
                <p14:modId xmlns:p14="http://schemas.microsoft.com/office/powerpoint/2010/main" val="3063688797"/>
              </p:ext>
            </p:extLst>
          </p:nvPr>
        </p:nvGraphicFramePr>
        <p:xfrm>
          <a:off x="457200" y="1828800"/>
          <a:ext cx="5334000" cy="3632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3074" name="Picture 2" descr="Royalty-free Image: Hourglass"/>
          <p:cNvPicPr>
            <a:picLocks noChangeAspect="1" noChangeArrowheads="1"/>
          </p:cNvPicPr>
          <p:nvPr/>
        </p:nvPicPr>
        <p:blipFill>
          <a:blip r:embed="rId11" cstate="print">
            <a:extLst/>
          </a:blip>
          <a:srcRect/>
          <a:stretch>
            <a:fillRect/>
          </a:stretch>
        </p:blipFill>
        <p:spPr bwMode="auto">
          <a:xfrm>
            <a:off x="6172200" y="1981200"/>
            <a:ext cx="2574062" cy="3514725"/>
          </a:xfrm>
          <a:prstGeom prst="rect">
            <a:avLst/>
          </a:prstGeom>
          <a:ln>
            <a:noFill/>
          </a:ln>
          <a:effectLst>
            <a:softEdge rad="112500"/>
          </a:effectLs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546100" y="327025"/>
            <a:ext cx="7531100" cy="830997"/>
          </a:xfrm>
        </p:spPr>
        <p:txBody>
          <a:bodyPr>
            <a:spAutoFit/>
          </a:bodyPr>
          <a:lstStyle/>
          <a:p>
            <a:pPr>
              <a:defRPr/>
            </a:pPr>
            <a:r>
              <a:rPr lang="en-US" dirty="0" smtClean="0">
                <a:solidFill>
                  <a:srgbClr val="003366"/>
                </a:solidFill>
              </a:rPr>
              <a:t>Provision – Setup</a:t>
            </a:r>
            <a:br>
              <a:rPr lang="en-US" dirty="0" smtClean="0">
                <a:solidFill>
                  <a:srgbClr val="003366"/>
                </a:solidFill>
              </a:rPr>
            </a:br>
            <a:endParaRPr lang="en-US" kern="1200" dirty="0">
              <a:solidFill>
                <a:schemeClr val="bg2"/>
              </a:solidFill>
              <a:effectLst/>
              <a:ea typeface="+mn-ea"/>
            </a:endParaRPr>
          </a:p>
        </p:txBody>
      </p:sp>
      <p:graphicFrame>
        <p:nvGraphicFramePr>
          <p:cNvPr id="3" name="Diagram 2"/>
          <p:cNvGraphicFramePr/>
          <p:nvPr>
            <p:custDataLst>
              <p:tags r:id="rId3"/>
            </p:custDataLst>
            <p:extLst>
              <p:ext uri="{D42A27DB-BD31-4B8C-83A1-F6EECF244321}">
                <p14:modId xmlns:p14="http://schemas.microsoft.com/office/powerpoint/2010/main" val="2364551540"/>
              </p:ext>
            </p:extLst>
          </p:nvPr>
        </p:nvGraphicFramePr>
        <p:xfrm>
          <a:off x="609600" y="1219200"/>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4098" name="Picture 2" descr="Royalty-free Image: Two model houses of Euro notes close up"/>
          <p:cNvPicPr>
            <a:picLocks noChangeAspect="1" noChangeArrowheads="1"/>
          </p:cNvPicPr>
          <p:nvPr>
            <p:custDataLst>
              <p:tags r:id="rId4"/>
            </p:custDataLst>
          </p:nvPr>
        </p:nvPicPr>
        <p:blipFill>
          <a:blip r:embed="rId11" cstate="print">
            <a:extLst/>
          </a:blip>
          <a:srcRect/>
          <a:stretch>
            <a:fillRect/>
          </a:stretch>
        </p:blipFill>
        <p:spPr bwMode="auto">
          <a:xfrm>
            <a:off x="3352800" y="3810000"/>
            <a:ext cx="3771899" cy="2514600"/>
          </a:xfrm>
          <a:prstGeom prst="rect">
            <a:avLst/>
          </a:prstGeom>
          <a:ln>
            <a:noFill/>
          </a:ln>
          <a:effectLst>
            <a:softEdge rad="112500"/>
          </a:effectLs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546100" y="328613"/>
            <a:ext cx="7531100" cy="461665"/>
          </a:xfrm>
        </p:spPr>
        <p:txBody>
          <a:bodyPr>
            <a:spAutoFit/>
          </a:bodyPr>
          <a:lstStyle/>
          <a:p>
            <a:pPr>
              <a:defRPr/>
            </a:pPr>
            <a:r>
              <a:rPr lang="en-US" dirty="0" smtClean="0">
                <a:solidFill>
                  <a:srgbClr val="003366"/>
                </a:solidFill>
              </a:rPr>
              <a:t>Contract Maintenance Transactions</a:t>
            </a:r>
            <a:endParaRPr lang="en-US" kern="1200" dirty="0">
              <a:solidFill>
                <a:schemeClr val="bg2"/>
              </a:solidFill>
              <a:effectLst/>
              <a:ea typeface="+mn-ea"/>
            </a:endParaRPr>
          </a:p>
        </p:txBody>
      </p:sp>
      <p:graphicFrame>
        <p:nvGraphicFramePr>
          <p:cNvPr id="4" name="Diagram 3"/>
          <p:cNvGraphicFramePr/>
          <p:nvPr>
            <p:custDataLst>
              <p:tags r:id="rId3"/>
            </p:custDataLst>
          </p:nvPr>
        </p:nvGraphicFramePr>
        <p:xfrm>
          <a:off x="-533400" y="1066800"/>
          <a:ext cx="6096000" cy="5257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122" name="Picture 2" descr="Royalty-free Image: Computer Keyboard with symbolic spanner tool key"/>
          <p:cNvPicPr>
            <a:picLocks noChangeAspect="1" noChangeArrowheads="1"/>
          </p:cNvPicPr>
          <p:nvPr>
            <p:custDataLst>
              <p:tags r:id="rId4"/>
            </p:custDataLst>
          </p:nvPr>
        </p:nvPicPr>
        <p:blipFill>
          <a:blip r:embed="rId12" cstate="print">
            <a:duotone>
              <a:prstClr val="black"/>
              <a:srgbClr val="D9C3A5">
                <a:tint val="50000"/>
                <a:satMod val="180000"/>
              </a:srgbClr>
            </a:duotone>
            <a:extLst/>
          </a:blip>
          <a:srcRect/>
          <a:stretch>
            <a:fillRect/>
          </a:stretch>
        </p:blipFill>
        <p:spPr bwMode="auto">
          <a:xfrm>
            <a:off x="5181600" y="1952624"/>
            <a:ext cx="3600844" cy="3152776"/>
          </a:xfrm>
          <a:prstGeom prst="rect">
            <a:avLst/>
          </a:prstGeom>
          <a:ln>
            <a:noFill/>
          </a:ln>
          <a:effectLst>
            <a:softEdge rad="112500"/>
          </a:effectLs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Ultimate Goal for the Islamic Microfinance Industry</a:t>
            </a:r>
            <a:endParaRPr lang="en-US" dirty="0"/>
          </a:p>
        </p:txBody>
      </p:sp>
      <p:sp>
        <p:nvSpPr>
          <p:cNvPr id="3" name="Rectangle 2"/>
          <p:cNvSpPr/>
          <p:nvPr/>
        </p:nvSpPr>
        <p:spPr>
          <a:xfrm>
            <a:off x="990600" y="1524000"/>
            <a:ext cx="7239000" cy="5324535"/>
          </a:xfrm>
          <a:prstGeom prst="rect">
            <a:avLst/>
          </a:prstGeom>
        </p:spPr>
        <p:txBody>
          <a:bodyPr wrap="square">
            <a:spAutoFit/>
          </a:bodyPr>
          <a:lstStyle/>
          <a:p>
            <a:pPr marL="285750" indent="-285750">
              <a:buBlip>
                <a:blip r:embed="rId2"/>
              </a:buBlip>
            </a:pPr>
            <a:r>
              <a:rPr lang="en-US" sz="2000" dirty="0" smtClean="0">
                <a:solidFill>
                  <a:srgbClr val="003366"/>
                </a:solidFill>
                <a:latin typeface="Calibri" panose="020F0502020204030204" pitchFamily="34" charset="0"/>
              </a:rPr>
              <a:t>Create successful and prudent Microfinance sector that can bring impact to the socio economic development among the poor</a:t>
            </a:r>
          </a:p>
          <a:p>
            <a:pPr marL="285750" indent="-285750">
              <a:buBlip>
                <a:blip r:embed="rId2"/>
              </a:buBlip>
            </a:pPr>
            <a:endParaRPr lang="en-US" sz="2000" dirty="0">
              <a:solidFill>
                <a:srgbClr val="003366"/>
              </a:solidFill>
              <a:latin typeface="Calibri" panose="020F0502020204030204" pitchFamily="34" charset="0"/>
            </a:endParaRPr>
          </a:p>
          <a:p>
            <a:pPr marL="285750" indent="-285750">
              <a:buBlip>
                <a:blip r:embed="rId2"/>
              </a:buBlip>
            </a:pPr>
            <a:r>
              <a:rPr lang="en-US" sz="2000" dirty="0" smtClean="0">
                <a:solidFill>
                  <a:srgbClr val="003366"/>
                </a:solidFill>
                <a:latin typeface="Calibri" panose="020F0502020204030204" pitchFamily="34" charset="0"/>
              </a:rPr>
              <a:t>Moving from poverty alleviation to entrepreneurial development as a natural progression and outcome of the Microfinance program </a:t>
            </a:r>
          </a:p>
          <a:p>
            <a:pPr marL="285750" indent="-285750">
              <a:buBlip>
                <a:blip r:embed="rId2"/>
              </a:buBlip>
            </a:pPr>
            <a:endParaRPr lang="en-US" sz="2000" dirty="0">
              <a:solidFill>
                <a:srgbClr val="003366"/>
              </a:solidFill>
              <a:latin typeface="Calibri" panose="020F0502020204030204" pitchFamily="34" charset="0"/>
            </a:endParaRPr>
          </a:p>
          <a:p>
            <a:pPr marL="285750" indent="-285750">
              <a:buBlip>
                <a:blip r:embed="rId2"/>
              </a:buBlip>
            </a:pPr>
            <a:r>
              <a:rPr lang="en-US" sz="2000" dirty="0" smtClean="0">
                <a:solidFill>
                  <a:srgbClr val="003366"/>
                </a:solidFill>
                <a:latin typeface="Calibri" panose="020F0502020204030204" pitchFamily="34" charset="0"/>
              </a:rPr>
              <a:t>Create growth and self-sustainable Microfinance organizations, and reduce reliance on external sources of funding </a:t>
            </a:r>
          </a:p>
          <a:p>
            <a:pPr marL="285750" indent="-285750">
              <a:buBlip>
                <a:blip r:embed="rId2"/>
              </a:buBlip>
            </a:pPr>
            <a:endParaRPr lang="en-US" sz="2000" dirty="0">
              <a:solidFill>
                <a:srgbClr val="003366"/>
              </a:solidFill>
              <a:latin typeface="Calibri" panose="020F0502020204030204" pitchFamily="34" charset="0"/>
            </a:endParaRPr>
          </a:p>
          <a:p>
            <a:pPr marL="285750" indent="-285750">
              <a:buBlip>
                <a:blip r:embed="rId2"/>
              </a:buBlip>
            </a:pPr>
            <a:r>
              <a:rPr lang="en-US" sz="2000" dirty="0" smtClean="0">
                <a:solidFill>
                  <a:srgbClr val="003366"/>
                </a:solidFill>
                <a:latin typeface="Calibri" panose="020F0502020204030204" pitchFamily="34" charset="0"/>
              </a:rPr>
              <a:t>Microfinance as an effective platform for financial inclusion among the unbanked, voluntarily or involuntarily financial excluded segment</a:t>
            </a:r>
            <a:br>
              <a:rPr lang="en-US" sz="2000" dirty="0" smtClean="0">
                <a:solidFill>
                  <a:srgbClr val="003366"/>
                </a:solidFill>
                <a:latin typeface="Calibri" panose="020F0502020204030204" pitchFamily="34" charset="0"/>
              </a:rPr>
            </a:br>
            <a:endParaRPr lang="en-US" sz="2000" dirty="0" smtClean="0">
              <a:solidFill>
                <a:srgbClr val="003366"/>
              </a:solidFill>
              <a:latin typeface="Calibri" panose="020F0502020204030204" pitchFamily="34" charset="0"/>
            </a:endParaRPr>
          </a:p>
          <a:p>
            <a:pPr marL="342900" indent="-342900">
              <a:buFont typeface="Wingdings" pitchFamily="2" charset="2"/>
              <a:buChar char="q"/>
            </a:pPr>
            <a:endParaRPr lang="en-US" sz="2000" dirty="0" smtClean="0">
              <a:solidFill>
                <a:srgbClr val="003366"/>
              </a:solidFill>
              <a:latin typeface="Calibri" panose="020F0502020204030204" pitchFamily="34" charset="0"/>
            </a:endParaRPr>
          </a:p>
          <a:p>
            <a:pPr marL="342900" indent="-342900">
              <a:buFont typeface="Wingdings" pitchFamily="2" charset="2"/>
              <a:buChar char="q"/>
            </a:pPr>
            <a:endParaRPr lang="en-US" sz="2000" dirty="0">
              <a:solidFill>
                <a:srgbClr val="003366"/>
              </a:solidFill>
              <a:latin typeface="Calibri" panose="020F0502020204030204" pitchFamily="34" charset="0"/>
            </a:endParaRPr>
          </a:p>
          <a:p>
            <a:pPr marL="342900" indent="-342900">
              <a:buFont typeface="Wingdings" pitchFamily="2" charset="2"/>
              <a:buChar char="q"/>
            </a:pPr>
            <a:endParaRPr lang="en-US" sz="2000" dirty="0" smtClean="0">
              <a:solidFill>
                <a:srgbClr val="003366"/>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546100" y="327025"/>
            <a:ext cx="7531100" cy="506413"/>
          </a:xfrm>
        </p:spPr>
        <p:txBody>
          <a:bodyPr>
            <a:normAutofit/>
          </a:bodyPr>
          <a:lstStyle/>
          <a:p>
            <a:pPr>
              <a:defRPr/>
            </a:pPr>
            <a:r>
              <a:rPr lang="en-US" dirty="0" smtClean="0">
                <a:solidFill>
                  <a:srgbClr val="003366"/>
                </a:solidFill>
              </a:rPr>
              <a:t>Collection and Settlements </a:t>
            </a:r>
            <a:endParaRPr lang="en-US" dirty="0">
              <a:effectLst/>
            </a:endParaRPr>
          </a:p>
        </p:txBody>
      </p:sp>
      <p:graphicFrame>
        <p:nvGraphicFramePr>
          <p:cNvPr id="6" name="Diagram 5"/>
          <p:cNvGraphicFramePr/>
          <p:nvPr>
            <p:custDataLst>
              <p:tags r:id="rId3"/>
            </p:custDataLst>
            <p:extLst>
              <p:ext uri="{D42A27DB-BD31-4B8C-83A1-F6EECF244321}">
                <p14:modId xmlns:p14="http://schemas.microsoft.com/office/powerpoint/2010/main" val="2085161481"/>
              </p:ext>
            </p:extLst>
          </p:nvPr>
        </p:nvGraphicFramePr>
        <p:xfrm>
          <a:off x="609600" y="838200"/>
          <a:ext cx="8077200" cy="5562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546100" y="328613"/>
            <a:ext cx="7531100" cy="461665"/>
          </a:xfrm>
        </p:spPr>
        <p:txBody>
          <a:bodyPr>
            <a:spAutoFit/>
          </a:bodyPr>
          <a:lstStyle/>
          <a:p>
            <a:pPr>
              <a:defRPr/>
            </a:pPr>
            <a:r>
              <a:rPr lang="en-US" dirty="0" smtClean="0">
                <a:solidFill>
                  <a:srgbClr val="003366"/>
                </a:solidFill>
              </a:rPr>
              <a:t>Collection and Settlements </a:t>
            </a:r>
            <a:endParaRPr lang="en-US" kern="1200" dirty="0">
              <a:solidFill>
                <a:schemeClr val="bg2"/>
              </a:solidFill>
              <a:effectLst/>
              <a:ea typeface="+mn-ea"/>
            </a:endParaRPr>
          </a:p>
        </p:txBody>
      </p:sp>
      <p:graphicFrame>
        <p:nvGraphicFramePr>
          <p:cNvPr id="4" name="Diagram 3"/>
          <p:cNvGraphicFramePr/>
          <p:nvPr>
            <p:custDataLst>
              <p:tags r:id="rId3"/>
            </p:custDataLst>
          </p:nvPr>
        </p:nvGraphicFramePr>
        <p:xfrm>
          <a:off x="609600" y="914400"/>
          <a:ext cx="8305800" cy="3429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26" name="Picture 2" descr="High-Res Stock Photography: Dollar bills flying from one stack to…"/>
          <p:cNvPicPr>
            <a:picLocks noChangeAspect="1" noChangeArrowheads="1"/>
          </p:cNvPicPr>
          <p:nvPr/>
        </p:nvPicPr>
        <p:blipFill>
          <a:blip r:embed="rId10" cstate="print">
            <a:extLst/>
          </a:blip>
          <a:srcRect/>
          <a:stretch>
            <a:fillRect/>
          </a:stretch>
        </p:blipFill>
        <p:spPr bwMode="auto">
          <a:xfrm>
            <a:off x="3205141" y="3124200"/>
            <a:ext cx="2967059" cy="3276600"/>
          </a:xfrm>
          <a:prstGeom prst="rect">
            <a:avLst/>
          </a:prstGeom>
          <a:ln>
            <a:noFill/>
          </a:ln>
          <a:effectLst>
            <a:softEdge rad="112500"/>
          </a:effectLs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990600" y="1397000"/>
          <a:ext cx="7162800" cy="355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433" name="Title 1"/>
          <p:cNvSpPr>
            <a:spLocks noGrp="1"/>
          </p:cNvSpPr>
          <p:nvPr>
            <p:ph type="title" idx="4294967295"/>
            <p:custDataLst>
              <p:tags r:id="rId1"/>
            </p:custDataLst>
          </p:nvPr>
        </p:nvSpPr>
        <p:spPr bwMode="auto">
          <a:xfrm>
            <a:off x="546100" y="-33336"/>
            <a:ext cx="7531100" cy="674034"/>
          </a:xfrm>
          <a:prstGeom prst="rect">
            <a:avLst/>
          </a:prstGeom>
          <a:ln>
            <a:miter lim="800000"/>
            <a:headEnd/>
            <a:tailEnd/>
          </a:ln>
        </p:spPr>
        <p:txBody>
          <a:bodyPr>
            <a:normAutofit fontScale="90000"/>
          </a:bodyPr>
          <a:lstStyle/>
          <a:p>
            <a:pPr algn="l"/>
            <a:r>
              <a:rPr lang="en-US" sz="2400" i="1" dirty="0" err="1">
                <a:solidFill>
                  <a:srgbClr val="003366"/>
                </a:solidFill>
                <a:effectLst>
                  <a:outerShdw blurRad="38100" dist="38100" dir="2700000" algn="tl">
                    <a:srgbClr val="C0C0C0"/>
                  </a:outerShdw>
                </a:effectLst>
                <a:latin typeface="Calibri" panose="020F0502020204030204" pitchFamily="34" charset="0"/>
                <a:cs typeface="Times New Roman" pitchFamily="18" charset="0"/>
              </a:rPr>
              <a:t>i</a:t>
            </a:r>
            <a:r>
              <a:rPr lang="en-US" sz="2400" dirty="0" err="1">
                <a:solidFill>
                  <a:srgbClr val="003366"/>
                </a:solidFill>
                <a:effectLst>
                  <a:outerShdw blurRad="38100" dist="38100" dir="2700000" algn="tl">
                    <a:srgbClr val="C0C0C0"/>
                  </a:outerShdw>
                </a:effectLst>
                <a:latin typeface="Calibri" pitchFamily="34" charset="0"/>
              </a:rPr>
              <a:t>SHRA</a:t>
            </a:r>
            <a:r>
              <a:rPr lang="en-US" sz="2400" dirty="0" err="1">
                <a:solidFill>
                  <a:srgbClr val="FF9966"/>
                </a:solidFill>
                <a:effectLst>
                  <a:outerShdw blurRad="38100" dist="38100" dir="2700000" algn="tl">
                    <a:srgbClr val="C0C0C0"/>
                  </a:outerShdw>
                </a:effectLst>
                <a:latin typeface="Calibri" pitchFamily="34" charset="0"/>
              </a:rPr>
              <a:t>Q</a:t>
            </a:r>
            <a:r>
              <a:rPr lang="en-US" sz="2400" dirty="0" smtClean="0">
                <a:solidFill>
                  <a:srgbClr val="003366"/>
                </a:solidFill>
                <a:effectLst>
                  <a:outerShdw blurRad="38100" dist="38100" dir="2700000" algn="tl">
                    <a:srgbClr val="000000">
                      <a:alpha val="43137"/>
                    </a:srgbClr>
                  </a:outerShdw>
                </a:effectLst>
                <a:latin typeface="Calibri" pitchFamily="34" charset="0"/>
              </a:rPr>
              <a:t> Islamic Microfinance </a:t>
            </a:r>
            <a:r>
              <a:rPr lang="en-US" sz="2400" dirty="0">
                <a:solidFill>
                  <a:srgbClr val="003366"/>
                </a:solidFill>
                <a:effectLst>
                  <a:outerShdw blurRad="38100" dist="38100" dir="2700000" algn="tl">
                    <a:srgbClr val="000000">
                      <a:alpha val="43137"/>
                    </a:srgbClr>
                  </a:outerShdw>
                </a:effectLst>
                <a:latin typeface="Calibri" panose="020F0502020204030204" pitchFamily="34" charset="0"/>
              </a:rPr>
              <a:t/>
            </a:r>
            <a:br>
              <a:rPr lang="en-US" sz="2400" dirty="0">
                <a:solidFill>
                  <a:srgbClr val="003366"/>
                </a:solidFill>
                <a:effectLst>
                  <a:outerShdw blurRad="38100" dist="38100" dir="2700000" algn="tl">
                    <a:srgbClr val="000000">
                      <a:alpha val="43137"/>
                    </a:srgbClr>
                  </a:outerShdw>
                </a:effectLst>
                <a:latin typeface="Calibri" panose="020F0502020204030204" pitchFamily="34" charset="0"/>
              </a:rPr>
            </a:br>
            <a:r>
              <a:rPr lang="en-US" sz="2400" dirty="0" smtClean="0">
                <a:solidFill>
                  <a:srgbClr val="003366"/>
                </a:solidFill>
                <a:effectLst>
                  <a:outerShdw blurRad="38100" dist="38100" dir="2700000" algn="tl">
                    <a:srgbClr val="000000">
                      <a:alpha val="43137"/>
                    </a:srgbClr>
                  </a:outerShdw>
                </a:effectLst>
                <a:latin typeface="Calibri" panose="020F0502020204030204" pitchFamily="34" charset="0"/>
              </a:rPr>
              <a:t>Loan </a:t>
            </a:r>
            <a:r>
              <a:rPr lang="en-US" sz="2400" dirty="0">
                <a:solidFill>
                  <a:srgbClr val="003366"/>
                </a:solidFill>
                <a:effectLst>
                  <a:outerShdw blurRad="38100" dist="38100" dir="2700000" algn="tl">
                    <a:srgbClr val="000000">
                      <a:alpha val="43137"/>
                    </a:srgbClr>
                  </a:outerShdw>
                </a:effectLst>
                <a:latin typeface="Calibri" panose="020F0502020204030204" pitchFamily="34" charset="0"/>
              </a:rPr>
              <a:t>Programs Typical Financing </a:t>
            </a:r>
            <a:r>
              <a:rPr lang="en-US" sz="2400" dirty="0" smtClean="0">
                <a:solidFill>
                  <a:srgbClr val="003366"/>
                </a:solidFill>
                <a:effectLst>
                  <a:outerShdw blurRad="38100" dist="38100" dir="2700000" algn="tl">
                    <a:srgbClr val="000000">
                      <a:alpha val="43137"/>
                    </a:srgbClr>
                  </a:outerShdw>
                </a:effectLst>
                <a:latin typeface="Calibri" panose="020F0502020204030204" pitchFamily="34" charset="0"/>
              </a:rPr>
              <a:t>Cycle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Box 2"/>
          <p:cNvSpPr txBox="1">
            <a:spLocks noChangeArrowheads="1"/>
          </p:cNvSpPr>
          <p:nvPr/>
        </p:nvSpPr>
        <p:spPr bwMode="auto">
          <a:xfrm>
            <a:off x="609600" y="1363682"/>
            <a:ext cx="5715000" cy="3323987"/>
          </a:xfrm>
          <a:prstGeom prst="rect">
            <a:avLst/>
          </a:prstGeom>
          <a:noFill/>
          <a:ln w="9525">
            <a:noFill/>
            <a:miter lim="800000"/>
            <a:headEnd/>
            <a:tailEnd/>
          </a:ln>
        </p:spPr>
        <p:txBody>
          <a:bodyPr wrap="square">
            <a:spAutoFit/>
          </a:bodyPr>
          <a:lstStyle/>
          <a:p>
            <a:pPr marL="342900" indent="-342900">
              <a:lnSpc>
                <a:spcPct val="150000"/>
              </a:lnSpc>
              <a:buBlip>
                <a:blip r:embed="rId3"/>
              </a:buBlip>
            </a:pPr>
            <a:r>
              <a:rPr lang="en-US" sz="2000" dirty="0" smtClean="0">
                <a:solidFill>
                  <a:srgbClr val="003366"/>
                </a:solidFill>
                <a:latin typeface="Calibri" pitchFamily="34" charset="0"/>
              </a:rPr>
              <a:t>Applicant visit</a:t>
            </a:r>
          </a:p>
          <a:p>
            <a:pPr marL="342900" indent="-342900">
              <a:lnSpc>
                <a:spcPct val="150000"/>
              </a:lnSpc>
              <a:buBlip>
                <a:blip r:embed="rId3"/>
              </a:buBlip>
            </a:pPr>
            <a:r>
              <a:rPr lang="en-US" sz="2000" dirty="0" smtClean="0">
                <a:solidFill>
                  <a:srgbClr val="003366"/>
                </a:solidFill>
                <a:latin typeface="Calibri" pitchFamily="34" charset="0"/>
              </a:rPr>
              <a:t>Application filling</a:t>
            </a:r>
          </a:p>
          <a:p>
            <a:pPr marL="342900" indent="-342900">
              <a:lnSpc>
                <a:spcPct val="150000"/>
              </a:lnSpc>
              <a:buBlip>
                <a:blip r:embed="rId3"/>
              </a:buBlip>
            </a:pPr>
            <a:r>
              <a:rPr lang="en-US" sz="2000" dirty="0" smtClean="0">
                <a:solidFill>
                  <a:srgbClr val="003366"/>
                </a:solidFill>
                <a:latin typeface="Calibri" pitchFamily="34" charset="0"/>
              </a:rPr>
              <a:t>Primary approval</a:t>
            </a:r>
          </a:p>
          <a:p>
            <a:pPr marL="342900" indent="-342900">
              <a:lnSpc>
                <a:spcPct val="150000"/>
              </a:lnSpc>
              <a:buBlip>
                <a:blip r:embed="rId3"/>
              </a:buBlip>
            </a:pPr>
            <a:r>
              <a:rPr lang="en-US" sz="2000" dirty="0" smtClean="0">
                <a:solidFill>
                  <a:srgbClr val="003366"/>
                </a:solidFill>
                <a:latin typeface="Calibri" pitchFamily="34" charset="0"/>
              </a:rPr>
              <a:t>Encouragement meetings</a:t>
            </a:r>
          </a:p>
          <a:p>
            <a:pPr marL="342900" indent="-342900">
              <a:lnSpc>
                <a:spcPct val="150000"/>
              </a:lnSpc>
              <a:buBlip>
                <a:blip r:embed="rId3"/>
              </a:buBlip>
            </a:pPr>
            <a:r>
              <a:rPr lang="en-US" sz="2000" dirty="0" smtClean="0">
                <a:solidFill>
                  <a:srgbClr val="003366"/>
                </a:solidFill>
                <a:latin typeface="Calibri" pitchFamily="34" charset="0"/>
              </a:rPr>
              <a:t>Commitment </a:t>
            </a:r>
            <a:r>
              <a:rPr lang="en-US" sz="2000" dirty="0">
                <a:solidFill>
                  <a:srgbClr val="003366"/>
                </a:solidFill>
                <a:latin typeface="Calibri" pitchFamily="34" charset="0"/>
              </a:rPr>
              <a:t>fee </a:t>
            </a:r>
            <a:r>
              <a:rPr lang="en-US" sz="2000" dirty="0" smtClean="0">
                <a:solidFill>
                  <a:srgbClr val="003366"/>
                </a:solidFill>
                <a:latin typeface="Calibri" pitchFamily="34" charset="0"/>
              </a:rPr>
              <a:t>payment</a:t>
            </a:r>
          </a:p>
          <a:p>
            <a:pPr marL="342900" indent="-342900">
              <a:lnSpc>
                <a:spcPct val="150000"/>
              </a:lnSpc>
              <a:buBlip>
                <a:blip r:embed="rId3"/>
              </a:buBlip>
            </a:pPr>
            <a:r>
              <a:rPr lang="en-US" sz="2000" dirty="0" smtClean="0">
                <a:solidFill>
                  <a:srgbClr val="003366"/>
                </a:solidFill>
                <a:latin typeface="Calibri" pitchFamily="34" charset="0"/>
              </a:rPr>
              <a:t>Attendance tracking to </a:t>
            </a:r>
            <a:r>
              <a:rPr lang="en-US" sz="2000" dirty="0">
                <a:solidFill>
                  <a:srgbClr val="003366"/>
                </a:solidFill>
                <a:latin typeface="Calibri" pitchFamily="34" charset="0"/>
              </a:rPr>
              <a:t>induction </a:t>
            </a:r>
            <a:r>
              <a:rPr lang="en-US" sz="2000" dirty="0" smtClean="0">
                <a:solidFill>
                  <a:srgbClr val="003366"/>
                </a:solidFill>
                <a:latin typeface="Calibri" pitchFamily="34" charset="0"/>
              </a:rPr>
              <a:t>course</a:t>
            </a:r>
          </a:p>
          <a:p>
            <a:pPr marL="342900" indent="-342900">
              <a:lnSpc>
                <a:spcPct val="150000"/>
              </a:lnSpc>
              <a:buBlip>
                <a:blip r:embed="rId3"/>
              </a:buBlip>
            </a:pPr>
            <a:r>
              <a:rPr lang="en-US" sz="2000" dirty="0" smtClean="0">
                <a:solidFill>
                  <a:srgbClr val="003366"/>
                </a:solidFill>
                <a:latin typeface="Calibri" pitchFamily="34" charset="0"/>
              </a:rPr>
              <a:t>Collection </a:t>
            </a:r>
            <a:r>
              <a:rPr lang="en-US" sz="2000" dirty="0">
                <a:solidFill>
                  <a:srgbClr val="003366"/>
                </a:solidFill>
                <a:latin typeface="Calibri" pitchFamily="34" charset="0"/>
              </a:rPr>
              <a:t>of attendance fee</a:t>
            </a:r>
          </a:p>
        </p:txBody>
      </p:sp>
      <p:sp>
        <p:nvSpPr>
          <p:cNvPr id="6" name="Rectangle 5"/>
          <p:cNvSpPr/>
          <p:nvPr/>
        </p:nvSpPr>
        <p:spPr>
          <a:xfrm rot="14409428">
            <a:off x="6889643" y="774824"/>
            <a:ext cx="677108" cy="4800600"/>
          </a:xfrm>
          <a:prstGeom prst="rect">
            <a:avLst/>
          </a:prstGeom>
          <a:noFill/>
        </p:spPr>
        <p:txBody>
          <a:bodyPr vert="vert">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200" b="1" i="1" spc="50" dirty="0">
                <a:ln w="11430"/>
                <a:solidFill>
                  <a:srgbClr val="FFC000"/>
                </a:solidFill>
                <a:effectLst>
                  <a:outerShdw blurRad="76200" dist="50800" dir="5400000" algn="tl" rotWithShape="0">
                    <a:srgbClr val="000000">
                      <a:alpha val="65000"/>
                    </a:srgbClr>
                  </a:outerShdw>
                </a:effectLst>
                <a:latin typeface="+mn-lt"/>
                <a:cs typeface="+mn-cs"/>
              </a:rPr>
              <a:t>Campaign</a:t>
            </a:r>
          </a:p>
        </p:txBody>
      </p:sp>
      <p:sp>
        <p:nvSpPr>
          <p:cNvPr id="5" name="Title 1"/>
          <p:cNvSpPr>
            <a:spLocks noGrp="1"/>
          </p:cNvSpPr>
          <p:nvPr>
            <p:ph type="title" idx="4294967295"/>
            <p:custDataLst>
              <p:tags r:id="rId1"/>
            </p:custDataLst>
          </p:nvPr>
        </p:nvSpPr>
        <p:spPr bwMode="auto">
          <a:xfrm>
            <a:off x="546100" y="-33336"/>
            <a:ext cx="7531100" cy="674034"/>
          </a:xfrm>
          <a:prstGeom prst="rect">
            <a:avLst/>
          </a:prstGeom>
          <a:ln>
            <a:miter lim="800000"/>
            <a:headEnd/>
            <a:tailEnd/>
          </a:ln>
        </p:spPr>
        <p:txBody>
          <a:bodyPr>
            <a:normAutofit fontScale="90000"/>
          </a:bodyPr>
          <a:lstStyle/>
          <a:p>
            <a:pPr algn="l"/>
            <a:r>
              <a:rPr lang="en-US" sz="2400" i="1" dirty="0" err="1">
                <a:solidFill>
                  <a:srgbClr val="003366"/>
                </a:solidFill>
                <a:effectLst>
                  <a:outerShdw blurRad="38100" dist="38100" dir="2700000" algn="tl">
                    <a:srgbClr val="C0C0C0"/>
                  </a:outerShdw>
                </a:effectLst>
                <a:latin typeface="Calibri" panose="020F0502020204030204" pitchFamily="34" charset="0"/>
                <a:cs typeface="Times New Roman" pitchFamily="18" charset="0"/>
              </a:rPr>
              <a:t>i</a:t>
            </a:r>
            <a:r>
              <a:rPr lang="en-US" sz="2400" dirty="0" err="1">
                <a:solidFill>
                  <a:srgbClr val="003366"/>
                </a:solidFill>
                <a:effectLst>
                  <a:outerShdw blurRad="38100" dist="38100" dir="2700000" algn="tl">
                    <a:srgbClr val="C0C0C0"/>
                  </a:outerShdw>
                </a:effectLst>
                <a:latin typeface="Calibri" pitchFamily="34" charset="0"/>
              </a:rPr>
              <a:t>SHRA</a:t>
            </a:r>
            <a:r>
              <a:rPr lang="en-US" sz="2400" dirty="0" err="1">
                <a:solidFill>
                  <a:srgbClr val="FF9966"/>
                </a:solidFill>
                <a:effectLst>
                  <a:outerShdw blurRad="38100" dist="38100" dir="2700000" algn="tl">
                    <a:srgbClr val="C0C0C0"/>
                  </a:outerShdw>
                </a:effectLst>
                <a:latin typeface="Calibri" pitchFamily="34" charset="0"/>
              </a:rPr>
              <a:t>Q</a:t>
            </a:r>
            <a:r>
              <a:rPr lang="en-US" sz="2400" dirty="0" smtClean="0">
                <a:solidFill>
                  <a:srgbClr val="003366"/>
                </a:solidFill>
                <a:effectLst>
                  <a:outerShdw blurRad="38100" dist="38100" dir="2700000" algn="tl">
                    <a:srgbClr val="000000">
                      <a:alpha val="43137"/>
                    </a:srgbClr>
                  </a:outerShdw>
                </a:effectLst>
                <a:latin typeface="Calibri" pitchFamily="34" charset="0"/>
              </a:rPr>
              <a:t> Islamic Microfinance </a:t>
            </a:r>
            <a:r>
              <a:rPr lang="en-US" sz="2400" dirty="0">
                <a:solidFill>
                  <a:srgbClr val="003366"/>
                </a:solidFill>
                <a:effectLst>
                  <a:outerShdw blurRad="38100" dist="38100" dir="2700000" algn="tl">
                    <a:srgbClr val="000000">
                      <a:alpha val="43137"/>
                    </a:srgbClr>
                  </a:outerShdw>
                </a:effectLst>
                <a:latin typeface="Calibri" panose="020F0502020204030204" pitchFamily="34" charset="0"/>
              </a:rPr>
              <a:t/>
            </a:r>
            <a:br>
              <a:rPr lang="en-US" sz="2400" dirty="0">
                <a:solidFill>
                  <a:srgbClr val="003366"/>
                </a:solidFill>
                <a:effectLst>
                  <a:outerShdw blurRad="38100" dist="38100" dir="2700000" algn="tl">
                    <a:srgbClr val="000000">
                      <a:alpha val="43137"/>
                    </a:srgbClr>
                  </a:outerShdw>
                </a:effectLst>
                <a:latin typeface="Calibri" panose="020F0502020204030204" pitchFamily="34" charset="0"/>
              </a:rPr>
            </a:br>
            <a:r>
              <a:rPr lang="en-US" sz="2400" dirty="0" smtClean="0">
                <a:solidFill>
                  <a:srgbClr val="003366"/>
                </a:solidFill>
                <a:effectLst>
                  <a:outerShdw blurRad="38100" dist="38100" dir="2700000" algn="tl">
                    <a:srgbClr val="000000">
                      <a:alpha val="43137"/>
                    </a:srgbClr>
                  </a:outerShdw>
                </a:effectLst>
                <a:latin typeface="Calibri" panose="020F0502020204030204" pitchFamily="34" charset="0"/>
              </a:rPr>
              <a:t>Loan </a:t>
            </a:r>
            <a:r>
              <a:rPr lang="en-US" sz="2400" dirty="0">
                <a:solidFill>
                  <a:srgbClr val="003366"/>
                </a:solidFill>
                <a:effectLst>
                  <a:outerShdw blurRad="38100" dist="38100" dir="2700000" algn="tl">
                    <a:srgbClr val="000000">
                      <a:alpha val="43137"/>
                    </a:srgbClr>
                  </a:outerShdw>
                </a:effectLst>
                <a:latin typeface="Calibri" panose="020F0502020204030204" pitchFamily="34" charset="0"/>
              </a:rPr>
              <a:t>Programs Typical Financing </a:t>
            </a:r>
            <a:r>
              <a:rPr lang="en-US" sz="2400" dirty="0" smtClean="0">
                <a:solidFill>
                  <a:srgbClr val="003366"/>
                </a:solidFill>
                <a:effectLst>
                  <a:outerShdw blurRad="38100" dist="38100" dir="2700000" algn="tl">
                    <a:srgbClr val="000000">
                      <a:alpha val="43137"/>
                    </a:srgbClr>
                  </a:outerShdw>
                </a:effectLst>
                <a:latin typeface="Calibri" panose="020F0502020204030204" pitchFamily="34" charset="0"/>
              </a:rPr>
              <a:t>Cycle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Box 2"/>
          <p:cNvSpPr txBox="1">
            <a:spLocks noChangeArrowheads="1"/>
          </p:cNvSpPr>
          <p:nvPr/>
        </p:nvSpPr>
        <p:spPr bwMode="auto">
          <a:xfrm>
            <a:off x="457200" y="1165225"/>
            <a:ext cx="7239000" cy="3323987"/>
          </a:xfrm>
          <a:prstGeom prst="rect">
            <a:avLst/>
          </a:prstGeom>
          <a:noFill/>
          <a:ln w="9525">
            <a:noFill/>
            <a:miter lim="800000"/>
            <a:headEnd/>
            <a:tailEnd/>
          </a:ln>
        </p:spPr>
        <p:txBody>
          <a:bodyPr>
            <a:spAutoFit/>
          </a:bodyPr>
          <a:lstStyle/>
          <a:p>
            <a:pPr marL="342900" indent="-342900">
              <a:lnSpc>
                <a:spcPct val="150000"/>
              </a:lnSpc>
              <a:buBlip>
                <a:blip r:embed="rId3"/>
              </a:buBlip>
            </a:pPr>
            <a:r>
              <a:rPr lang="en-US" sz="2000" dirty="0" smtClean="0">
                <a:solidFill>
                  <a:srgbClr val="003366"/>
                </a:solidFill>
                <a:latin typeface="Calibri" pitchFamily="34" charset="0"/>
              </a:rPr>
              <a:t>Collection </a:t>
            </a:r>
            <a:r>
              <a:rPr lang="en-US" sz="2000" dirty="0">
                <a:solidFill>
                  <a:srgbClr val="003366"/>
                </a:solidFill>
                <a:latin typeface="Calibri" pitchFamily="34" charset="0"/>
              </a:rPr>
              <a:t>of required </a:t>
            </a:r>
            <a:r>
              <a:rPr lang="en-US" sz="2000" dirty="0" smtClean="0">
                <a:solidFill>
                  <a:srgbClr val="003366"/>
                </a:solidFill>
                <a:latin typeface="Calibri" pitchFamily="34" charset="0"/>
              </a:rPr>
              <a:t>financing application documents</a:t>
            </a:r>
          </a:p>
          <a:p>
            <a:pPr marL="342900" indent="-342900">
              <a:lnSpc>
                <a:spcPct val="150000"/>
              </a:lnSpc>
              <a:buBlip>
                <a:blip r:embed="rId3"/>
              </a:buBlip>
            </a:pPr>
            <a:r>
              <a:rPr lang="en-US" sz="2000" dirty="0" smtClean="0">
                <a:solidFill>
                  <a:srgbClr val="003366"/>
                </a:solidFill>
                <a:latin typeface="Calibri" pitchFamily="34" charset="0"/>
              </a:rPr>
              <a:t>Agreement </a:t>
            </a:r>
            <a:r>
              <a:rPr lang="en-US" sz="2000" dirty="0">
                <a:solidFill>
                  <a:srgbClr val="003366"/>
                </a:solidFill>
                <a:latin typeface="Calibri" pitchFamily="34" charset="0"/>
              </a:rPr>
              <a:t>on </a:t>
            </a:r>
            <a:r>
              <a:rPr lang="en-US" sz="2000" dirty="0" smtClean="0">
                <a:solidFill>
                  <a:srgbClr val="003366"/>
                </a:solidFill>
                <a:latin typeface="Calibri" pitchFamily="34" charset="0"/>
              </a:rPr>
              <a:t>financing </a:t>
            </a:r>
            <a:r>
              <a:rPr lang="en-US" sz="2000" dirty="0">
                <a:solidFill>
                  <a:srgbClr val="003366"/>
                </a:solidFill>
                <a:latin typeface="Calibri" pitchFamily="34" charset="0"/>
              </a:rPr>
              <a:t>amount and repayment </a:t>
            </a:r>
            <a:r>
              <a:rPr lang="en-US" sz="2000" dirty="0" smtClean="0">
                <a:solidFill>
                  <a:srgbClr val="003366"/>
                </a:solidFill>
                <a:latin typeface="Calibri" pitchFamily="34" charset="0"/>
              </a:rPr>
              <a:t>tenure</a:t>
            </a:r>
          </a:p>
          <a:p>
            <a:pPr marL="342900" indent="-342900">
              <a:lnSpc>
                <a:spcPct val="150000"/>
              </a:lnSpc>
              <a:buBlip>
                <a:blip r:embed="rId3"/>
              </a:buBlip>
            </a:pPr>
            <a:r>
              <a:rPr lang="en-US" sz="2000" dirty="0" smtClean="0">
                <a:solidFill>
                  <a:srgbClr val="003366"/>
                </a:solidFill>
                <a:latin typeface="Calibri" pitchFamily="34" charset="0"/>
              </a:rPr>
              <a:t>Final approval</a:t>
            </a:r>
            <a:endParaRPr lang="en-US" sz="2000" dirty="0">
              <a:solidFill>
                <a:srgbClr val="003366"/>
              </a:solidFill>
              <a:latin typeface="Calibri" pitchFamily="34" charset="0"/>
            </a:endParaRPr>
          </a:p>
          <a:p>
            <a:pPr marL="342900" indent="-342900">
              <a:lnSpc>
                <a:spcPct val="150000"/>
              </a:lnSpc>
              <a:buBlip>
                <a:blip r:embed="rId3"/>
              </a:buBlip>
            </a:pPr>
            <a:r>
              <a:rPr lang="en-US" sz="2000" dirty="0" smtClean="0">
                <a:solidFill>
                  <a:srgbClr val="003366"/>
                </a:solidFill>
                <a:latin typeface="Calibri" pitchFamily="34" charset="0"/>
              </a:rPr>
              <a:t>Takaful coverage</a:t>
            </a:r>
            <a:endParaRPr lang="en-US" sz="2000" dirty="0">
              <a:solidFill>
                <a:srgbClr val="003366"/>
              </a:solidFill>
              <a:latin typeface="Calibri" pitchFamily="34" charset="0"/>
            </a:endParaRPr>
          </a:p>
          <a:p>
            <a:pPr marL="342900" indent="-342900">
              <a:lnSpc>
                <a:spcPct val="150000"/>
              </a:lnSpc>
              <a:buBlip>
                <a:blip r:embed="rId3"/>
              </a:buBlip>
            </a:pPr>
            <a:r>
              <a:rPr lang="en-US" sz="2000" dirty="0" smtClean="0">
                <a:solidFill>
                  <a:srgbClr val="003366"/>
                </a:solidFill>
                <a:latin typeface="Calibri" pitchFamily="34" charset="0"/>
              </a:rPr>
              <a:t>Group </a:t>
            </a:r>
            <a:r>
              <a:rPr lang="en-US" sz="2000" dirty="0">
                <a:solidFill>
                  <a:srgbClr val="003366"/>
                </a:solidFill>
                <a:latin typeface="Calibri" pitchFamily="34" charset="0"/>
              </a:rPr>
              <a:t>forming, leader selection, and </a:t>
            </a:r>
            <a:r>
              <a:rPr lang="en-US" sz="2000" dirty="0" smtClean="0">
                <a:solidFill>
                  <a:srgbClr val="003366"/>
                </a:solidFill>
                <a:latin typeface="Calibri" pitchFamily="34" charset="0"/>
              </a:rPr>
              <a:t>setting the </a:t>
            </a:r>
            <a:r>
              <a:rPr lang="en-US" sz="2000" dirty="0">
                <a:solidFill>
                  <a:srgbClr val="003366"/>
                </a:solidFill>
                <a:latin typeface="Calibri" pitchFamily="34" charset="0"/>
              </a:rPr>
              <a:t>periodical meeting date / </a:t>
            </a:r>
            <a:r>
              <a:rPr lang="en-US" sz="2000" dirty="0" smtClean="0">
                <a:solidFill>
                  <a:srgbClr val="003366"/>
                </a:solidFill>
                <a:latin typeface="Calibri" pitchFamily="34" charset="0"/>
              </a:rPr>
              <a:t>location</a:t>
            </a:r>
          </a:p>
          <a:p>
            <a:pPr marL="342900" indent="-342900">
              <a:lnSpc>
                <a:spcPct val="150000"/>
              </a:lnSpc>
              <a:buBlip>
                <a:blip r:embed="rId3"/>
              </a:buBlip>
            </a:pPr>
            <a:r>
              <a:rPr lang="en-US" sz="2000" dirty="0" smtClean="0">
                <a:solidFill>
                  <a:srgbClr val="003366"/>
                </a:solidFill>
                <a:latin typeface="Calibri" pitchFamily="34" charset="0"/>
              </a:rPr>
              <a:t>Financing </a:t>
            </a:r>
            <a:r>
              <a:rPr lang="en-US" sz="2000" dirty="0">
                <a:solidFill>
                  <a:srgbClr val="003366"/>
                </a:solidFill>
                <a:latin typeface="Calibri" pitchFamily="34" charset="0"/>
              </a:rPr>
              <a:t>disbursement</a:t>
            </a:r>
          </a:p>
        </p:txBody>
      </p:sp>
      <p:sp>
        <p:nvSpPr>
          <p:cNvPr id="5" name="Rectangle 4"/>
          <p:cNvSpPr/>
          <p:nvPr/>
        </p:nvSpPr>
        <p:spPr>
          <a:xfrm rot="14409428">
            <a:off x="7245923" y="1678604"/>
            <a:ext cx="677108" cy="4800600"/>
          </a:xfrm>
          <a:prstGeom prst="rect">
            <a:avLst/>
          </a:prstGeom>
          <a:noFill/>
        </p:spPr>
        <p:txBody>
          <a:bodyPr vert="vert">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200" b="1" i="1" spc="50" dirty="0">
                <a:ln w="11430"/>
                <a:solidFill>
                  <a:srgbClr val="FFC000"/>
                </a:solidFill>
                <a:effectLst>
                  <a:outerShdw blurRad="76200" dist="50800" dir="5400000" algn="tl" rotWithShape="0">
                    <a:srgbClr val="000000">
                      <a:alpha val="65000"/>
                    </a:srgbClr>
                  </a:outerShdw>
                </a:effectLst>
                <a:latin typeface="+mn-lt"/>
                <a:cs typeface="+mn-cs"/>
              </a:rPr>
              <a:t>Booking</a:t>
            </a:r>
          </a:p>
        </p:txBody>
      </p:sp>
      <p:sp>
        <p:nvSpPr>
          <p:cNvPr id="6" name="Title 1"/>
          <p:cNvSpPr>
            <a:spLocks noGrp="1"/>
          </p:cNvSpPr>
          <p:nvPr>
            <p:ph type="title" idx="4294967295"/>
            <p:custDataLst>
              <p:tags r:id="rId1"/>
            </p:custDataLst>
          </p:nvPr>
        </p:nvSpPr>
        <p:spPr bwMode="auto">
          <a:xfrm>
            <a:off x="546100" y="11766"/>
            <a:ext cx="7531100" cy="674034"/>
          </a:xfrm>
          <a:prstGeom prst="rect">
            <a:avLst/>
          </a:prstGeom>
          <a:ln>
            <a:miter lim="800000"/>
            <a:headEnd/>
            <a:tailEnd/>
          </a:ln>
        </p:spPr>
        <p:txBody>
          <a:bodyPr>
            <a:normAutofit fontScale="90000"/>
          </a:bodyPr>
          <a:lstStyle/>
          <a:p>
            <a:pPr algn="l"/>
            <a:r>
              <a:rPr lang="en-US" sz="2400" i="1" dirty="0" err="1">
                <a:solidFill>
                  <a:srgbClr val="003366"/>
                </a:solidFill>
                <a:effectLst>
                  <a:outerShdw blurRad="38100" dist="38100" dir="2700000" algn="tl">
                    <a:srgbClr val="C0C0C0"/>
                  </a:outerShdw>
                </a:effectLst>
                <a:latin typeface="Calibri" panose="020F0502020204030204" pitchFamily="34" charset="0"/>
                <a:cs typeface="Times New Roman" pitchFamily="18" charset="0"/>
              </a:rPr>
              <a:t>i</a:t>
            </a:r>
            <a:r>
              <a:rPr lang="en-US" sz="2400" dirty="0" err="1">
                <a:solidFill>
                  <a:srgbClr val="003366"/>
                </a:solidFill>
                <a:effectLst>
                  <a:outerShdw blurRad="38100" dist="38100" dir="2700000" algn="tl">
                    <a:srgbClr val="C0C0C0"/>
                  </a:outerShdw>
                </a:effectLst>
                <a:latin typeface="Calibri" pitchFamily="34" charset="0"/>
              </a:rPr>
              <a:t>SHRA</a:t>
            </a:r>
            <a:r>
              <a:rPr lang="en-US" sz="2400" dirty="0" err="1">
                <a:solidFill>
                  <a:srgbClr val="FF9966"/>
                </a:solidFill>
                <a:effectLst>
                  <a:outerShdw blurRad="38100" dist="38100" dir="2700000" algn="tl">
                    <a:srgbClr val="C0C0C0"/>
                  </a:outerShdw>
                </a:effectLst>
                <a:latin typeface="Calibri" pitchFamily="34" charset="0"/>
              </a:rPr>
              <a:t>Q</a:t>
            </a:r>
            <a:r>
              <a:rPr lang="en-US" sz="2400" dirty="0" smtClean="0">
                <a:solidFill>
                  <a:srgbClr val="003366"/>
                </a:solidFill>
                <a:effectLst>
                  <a:outerShdw blurRad="38100" dist="38100" dir="2700000" algn="tl">
                    <a:srgbClr val="000000">
                      <a:alpha val="43137"/>
                    </a:srgbClr>
                  </a:outerShdw>
                </a:effectLst>
                <a:latin typeface="Calibri" pitchFamily="34" charset="0"/>
              </a:rPr>
              <a:t> Islamic Microfinance </a:t>
            </a:r>
            <a:r>
              <a:rPr lang="en-US" sz="2400" dirty="0">
                <a:solidFill>
                  <a:srgbClr val="003366"/>
                </a:solidFill>
                <a:effectLst>
                  <a:outerShdw blurRad="38100" dist="38100" dir="2700000" algn="tl">
                    <a:srgbClr val="000000">
                      <a:alpha val="43137"/>
                    </a:srgbClr>
                  </a:outerShdw>
                </a:effectLst>
                <a:latin typeface="Calibri" panose="020F0502020204030204" pitchFamily="34" charset="0"/>
              </a:rPr>
              <a:t/>
            </a:r>
            <a:br>
              <a:rPr lang="en-US" sz="2400" dirty="0">
                <a:solidFill>
                  <a:srgbClr val="003366"/>
                </a:solidFill>
                <a:effectLst>
                  <a:outerShdw blurRad="38100" dist="38100" dir="2700000" algn="tl">
                    <a:srgbClr val="000000">
                      <a:alpha val="43137"/>
                    </a:srgbClr>
                  </a:outerShdw>
                </a:effectLst>
                <a:latin typeface="Calibri" panose="020F0502020204030204" pitchFamily="34" charset="0"/>
              </a:rPr>
            </a:br>
            <a:r>
              <a:rPr lang="en-US" sz="2400" dirty="0" smtClean="0">
                <a:solidFill>
                  <a:srgbClr val="003366"/>
                </a:solidFill>
                <a:effectLst>
                  <a:outerShdw blurRad="38100" dist="38100" dir="2700000" algn="tl">
                    <a:srgbClr val="000000">
                      <a:alpha val="43137"/>
                    </a:srgbClr>
                  </a:outerShdw>
                </a:effectLst>
                <a:latin typeface="Calibri" panose="020F0502020204030204" pitchFamily="34" charset="0"/>
              </a:rPr>
              <a:t>Loan </a:t>
            </a:r>
            <a:r>
              <a:rPr lang="en-US" sz="2400" dirty="0">
                <a:solidFill>
                  <a:srgbClr val="003366"/>
                </a:solidFill>
                <a:effectLst>
                  <a:outerShdw blurRad="38100" dist="38100" dir="2700000" algn="tl">
                    <a:srgbClr val="000000">
                      <a:alpha val="43137"/>
                    </a:srgbClr>
                  </a:outerShdw>
                </a:effectLst>
                <a:latin typeface="Calibri" panose="020F0502020204030204" pitchFamily="34" charset="0"/>
              </a:rPr>
              <a:t>Programs Typical Financing </a:t>
            </a:r>
            <a:r>
              <a:rPr lang="en-US" sz="2400" dirty="0" smtClean="0">
                <a:solidFill>
                  <a:srgbClr val="003366"/>
                </a:solidFill>
                <a:effectLst>
                  <a:outerShdw blurRad="38100" dist="38100" dir="2700000" algn="tl">
                    <a:srgbClr val="000000">
                      <a:alpha val="43137"/>
                    </a:srgbClr>
                  </a:outerShdw>
                </a:effectLst>
                <a:latin typeface="Calibri" panose="020F0502020204030204" pitchFamily="34" charset="0"/>
              </a:rPr>
              <a:t>Cycle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Box 2"/>
          <p:cNvSpPr txBox="1">
            <a:spLocks noChangeArrowheads="1"/>
          </p:cNvSpPr>
          <p:nvPr/>
        </p:nvSpPr>
        <p:spPr bwMode="auto">
          <a:xfrm>
            <a:off x="457200" y="1179513"/>
            <a:ext cx="5647059" cy="3323987"/>
          </a:xfrm>
          <a:prstGeom prst="rect">
            <a:avLst/>
          </a:prstGeom>
          <a:noFill/>
          <a:ln w="9525">
            <a:noFill/>
            <a:miter lim="800000"/>
            <a:headEnd/>
            <a:tailEnd/>
          </a:ln>
        </p:spPr>
        <p:txBody>
          <a:bodyPr wrap="none">
            <a:spAutoFit/>
          </a:bodyPr>
          <a:lstStyle/>
          <a:p>
            <a:pPr marL="342900" indent="-342900">
              <a:lnSpc>
                <a:spcPct val="150000"/>
              </a:lnSpc>
              <a:buBlip>
                <a:blip r:embed="rId3"/>
              </a:buBlip>
            </a:pPr>
            <a:r>
              <a:rPr lang="en-US" sz="2000" dirty="0" smtClean="0">
                <a:solidFill>
                  <a:srgbClr val="003366"/>
                </a:solidFill>
                <a:latin typeface="Calibri" pitchFamily="34" charset="0"/>
              </a:rPr>
              <a:t>Periodical </a:t>
            </a:r>
            <a:r>
              <a:rPr lang="en-US" sz="2000" dirty="0">
                <a:solidFill>
                  <a:srgbClr val="003366"/>
                </a:solidFill>
                <a:latin typeface="Calibri" pitchFamily="34" charset="0"/>
              </a:rPr>
              <a:t>meetings for </a:t>
            </a:r>
            <a:r>
              <a:rPr lang="en-US" sz="2000" dirty="0" smtClean="0">
                <a:solidFill>
                  <a:srgbClr val="003366"/>
                </a:solidFill>
                <a:latin typeface="Calibri" pitchFamily="34" charset="0"/>
              </a:rPr>
              <a:t>payment collection</a:t>
            </a:r>
            <a:endParaRPr lang="en-US" sz="2000" dirty="0">
              <a:solidFill>
                <a:srgbClr val="003366"/>
              </a:solidFill>
              <a:latin typeface="Calibri" pitchFamily="34" charset="0"/>
            </a:endParaRPr>
          </a:p>
          <a:p>
            <a:pPr marL="342900" indent="-342900">
              <a:lnSpc>
                <a:spcPct val="150000"/>
              </a:lnSpc>
              <a:buBlip>
                <a:blip r:embed="rId3"/>
              </a:buBlip>
            </a:pPr>
            <a:r>
              <a:rPr lang="en-US" sz="2000" dirty="0" smtClean="0">
                <a:solidFill>
                  <a:srgbClr val="003366"/>
                </a:solidFill>
                <a:latin typeface="Calibri" pitchFamily="34" charset="0"/>
              </a:rPr>
              <a:t>Periodical </a:t>
            </a:r>
            <a:r>
              <a:rPr lang="en-US" sz="2000" dirty="0">
                <a:solidFill>
                  <a:srgbClr val="003366"/>
                </a:solidFill>
                <a:latin typeface="Calibri" pitchFamily="34" charset="0"/>
              </a:rPr>
              <a:t>visits to follow up on </a:t>
            </a:r>
            <a:r>
              <a:rPr lang="en-US" sz="2000" dirty="0" smtClean="0">
                <a:solidFill>
                  <a:srgbClr val="003366"/>
                </a:solidFill>
                <a:latin typeface="Calibri" pitchFamily="34" charset="0"/>
              </a:rPr>
              <a:t>the usage of fund</a:t>
            </a:r>
            <a:endParaRPr lang="en-US" sz="2000" dirty="0">
              <a:solidFill>
                <a:srgbClr val="003366"/>
              </a:solidFill>
              <a:latin typeface="Calibri" pitchFamily="34" charset="0"/>
            </a:endParaRPr>
          </a:p>
          <a:p>
            <a:pPr marL="342900" indent="-342900">
              <a:lnSpc>
                <a:spcPct val="150000"/>
              </a:lnSpc>
              <a:buBlip>
                <a:blip r:embed="rId3"/>
              </a:buBlip>
            </a:pPr>
            <a:r>
              <a:rPr lang="en-US" sz="2000" dirty="0" smtClean="0">
                <a:solidFill>
                  <a:srgbClr val="003366"/>
                </a:solidFill>
                <a:latin typeface="Calibri" pitchFamily="34" charset="0"/>
              </a:rPr>
              <a:t>Maintenance for </a:t>
            </a:r>
            <a:r>
              <a:rPr lang="en-US" sz="2000" dirty="0">
                <a:solidFill>
                  <a:srgbClr val="003366"/>
                </a:solidFill>
                <a:latin typeface="Calibri" pitchFamily="34" charset="0"/>
              </a:rPr>
              <a:t>the </a:t>
            </a:r>
            <a:r>
              <a:rPr lang="en-US" sz="2000" dirty="0" smtClean="0">
                <a:solidFill>
                  <a:srgbClr val="003366"/>
                </a:solidFill>
                <a:latin typeface="Calibri" pitchFamily="34" charset="0"/>
              </a:rPr>
              <a:t>financing facility:</a:t>
            </a:r>
            <a:endParaRPr lang="en-US" sz="2000" dirty="0">
              <a:solidFill>
                <a:srgbClr val="003366"/>
              </a:solidFill>
              <a:latin typeface="Calibri" pitchFamily="34" charset="0"/>
            </a:endParaRPr>
          </a:p>
          <a:p>
            <a:pPr lvl="1">
              <a:lnSpc>
                <a:spcPct val="150000"/>
              </a:lnSpc>
              <a:buFont typeface="Wingdings" pitchFamily="2" charset="2"/>
              <a:buChar char="§"/>
            </a:pPr>
            <a:r>
              <a:rPr lang="en-US" sz="2000" dirty="0">
                <a:solidFill>
                  <a:srgbClr val="003366"/>
                </a:solidFill>
                <a:latin typeface="Calibri" pitchFamily="34" charset="0"/>
              </a:rPr>
              <a:t> </a:t>
            </a:r>
            <a:r>
              <a:rPr lang="en-US" sz="2000" dirty="0" smtClean="0">
                <a:solidFill>
                  <a:srgbClr val="003366"/>
                </a:solidFill>
                <a:latin typeface="Calibri" pitchFamily="34" charset="0"/>
              </a:rPr>
              <a:t>Financing </a:t>
            </a:r>
            <a:r>
              <a:rPr lang="en-US" sz="2000" dirty="0">
                <a:solidFill>
                  <a:srgbClr val="003366"/>
                </a:solidFill>
                <a:latin typeface="Calibri" pitchFamily="34" charset="0"/>
              </a:rPr>
              <a:t>rescheduling</a:t>
            </a:r>
          </a:p>
          <a:p>
            <a:pPr lvl="1">
              <a:lnSpc>
                <a:spcPct val="150000"/>
              </a:lnSpc>
              <a:buFont typeface="Wingdings" pitchFamily="2" charset="2"/>
              <a:buChar char="§"/>
            </a:pPr>
            <a:r>
              <a:rPr lang="en-US" sz="2000" dirty="0">
                <a:solidFill>
                  <a:srgbClr val="003366"/>
                </a:solidFill>
                <a:latin typeface="Calibri" pitchFamily="34" charset="0"/>
              </a:rPr>
              <a:t> Early settlement</a:t>
            </a:r>
          </a:p>
          <a:p>
            <a:pPr lvl="1">
              <a:lnSpc>
                <a:spcPct val="150000"/>
              </a:lnSpc>
              <a:buFont typeface="Wingdings" pitchFamily="2" charset="2"/>
              <a:buChar char="§"/>
            </a:pPr>
            <a:r>
              <a:rPr lang="en-US" sz="2000" dirty="0">
                <a:solidFill>
                  <a:srgbClr val="003366"/>
                </a:solidFill>
                <a:latin typeface="Calibri" pitchFamily="34" charset="0"/>
              </a:rPr>
              <a:t> </a:t>
            </a:r>
            <a:r>
              <a:rPr lang="en-US" sz="2000" dirty="0" smtClean="0">
                <a:solidFill>
                  <a:srgbClr val="003366"/>
                </a:solidFill>
                <a:latin typeface="Calibri" pitchFamily="34" charset="0"/>
              </a:rPr>
              <a:t>Financing cancellation</a:t>
            </a:r>
            <a:endParaRPr lang="en-US" sz="2000" dirty="0">
              <a:solidFill>
                <a:srgbClr val="003366"/>
              </a:solidFill>
              <a:latin typeface="Calibri" pitchFamily="34" charset="0"/>
            </a:endParaRPr>
          </a:p>
          <a:p>
            <a:pPr lvl="1">
              <a:lnSpc>
                <a:spcPct val="150000"/>
              </a:lnSpc>
              <a:buFont typeface="Wingdings" pitchFamily="2" charset="2"/>
              <a:buChar char="§"/>
            </a:pPr>
            <a:r>
              <a:rPr lang="en-US" sz="2000" dirty="0">
                <a:solidFill>
                  <a:srgbClr val="003366"/>
                </a:solidFill>
                <a:latin typeface="Calibri" pitchFamily="34" charset="0"/>
              </a:rPr>
              <a:t> Arbitration closures</a:t>
            </a:r>
          </a:p>
        </p:txBody>
      </p:sp>
      <p:sp>
        <p:nvSpPr>
          <p:cNvPr id="4" name="Rectangle 3"/>
          <p:cNvSpPr/>
          <p:nvPr/>
        </p:nvSpPr>
        <p:spPr>
          <a:xfrm rot="14409428">
            <a:off x="6643422" y="774824"/>
            <a:ext cx="1169551" cy="4800600"/>
          </a:xfrm>
          <a:prstGeom prst="rect">
            <a:avLst/>
          </a:prstGeom>
          <a:noFill/>
        </p:spPr>
        <p:txBody>
          <a:bodyPr vert="vert">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200" b="1" i="1" spc="50" dirty="0">
                <a:ln w="11430"/>
                <a:solidFill>
                  <a:srgbClr val="FFC000"/>
                </a:solidFill>
                <a:effectLst>
                  <a:outerShdw blurRad="76200" dist="50800" dir="5400000" algn="tl" rotWithShape="0">
                    <a:srgbClr val="000000">
                      <a:alpha val="65000"/>
                    </a:srgbClr>
                  </a:outerShdw>
                </a:effectLst>
                <a:latin typeface="+mn-lt"/>
                <a:cs typeface="+mn-cs"/>
              </a:rPr>
              <a:t>Follow-up </a:t>
            </a:r>
          </a:p>
          <a:p>
            <a:pPr algn="ctr" fontAlgn="auto">
              <a:spcBef>
                <a:spcPts val="0"/>
              </a:spcBef>
              <a:spcAft>
                <a:spcPts val="0"/>
              </a:spcAft>
              <a:defRPr/>
            </a:pPr>
            <a:r>
              <a:rPr lang="en-US" sz="3200" b="1" i="1" spc="50" dirty="0">
                <a:ln w="11430"/>
                <a:solidFill>
                  <a:srgbClr val="FFC000"/>
                </a:solidFill>
                <a:effectLst>
                  <a:outerShdw blurRad="76200" dist="50800" dir="5400000" algn="tl" rotWithShape="0">
                    <a:srgbClr val="000000">
                      <a:alpha val="65000"/>
                    </a:srgbClr>
                  </a:outerShdw>
                </a:effectLst>
                <a:latin typeface="+mn-lt"/>
                <a:cs typeface="+mn-cs"/>
              </a:rPr>
              <a:t>&amp; Maintenance</a:t>
            </a:r>
          </a:p>
        </p:txBody>
      </p:sp>
      <p:sp>
        <p:nvSpPr>
          <p:cNvPr id="5" name="Title 1"/>
          <p:cNvSpPr>
            <a:spLocks noGrp="1"/>
          </p:cNvSpPr>
          <p:nvPr>
            <p:ph type="title" idx="4294967295"/>
            <p:custDataLst>
              <p:tags r:id="rId1"/>
            </p:custDataLst>
          </p:nvPr>
        </p:nvSpPr>
        <p:spPr bwMode="auto">
          <a:xfrm>
            <a:off x="546100" y="11766"/>
            <a:ext cx="7531100" cy="674034"/>
          </a:xfrm>
          <a:prstGeom prst="rect">
            <a:avLst/>
          </a:prstGeom>
          <a:ln>
            <a:miter lim="800000"/>
            <a:headEnd/>
            <a:tailEnd/>
          </a:ln>
        </p:spPr>
        <p:txBody>
          <a:bodyPr>
            <a:normAutofit fontScale="90000"/>
          </a:bodyPr>
          <a:lstStyle/>
          <a:p>
            <a:pPr algn="l"/>
            <a:r>
              <a:rPr lang="en-US" sz="2400" i="1" dirty="0" err="1">
                <a:solidFill>
                  <a:srgbClr val="003366"/>
                </a:solidFill>
                <a:effectLst>
                  <a:outerShdw blurRad="38100" dist="38100" dir="2700000" algn="tl">
                    <a:srgbClr val="C0C0C0"/>
                  </a:outerShdw>
                </a:effectLst>
                <a:latin typeface="Calibri" panose="020F0502020204030204" pitchFamily="34" charset="0"/>
                <a:cs typeface="Times New Roman" pitchFamily="18" charset="0"/>
              </a:rPr>
              <a:t>i</a:t>
            </a:r>
            <a:r>
              <a:rPr lang="en-US" sz="2400" dirty="0" err="1">
                <a:solidFill>
                  <a:srgbClr val="003366"/>
                </a:solidFill>
                <a:effectLst>
                  <a:outerShdw blurRad="38100" dist="38100" dir="2700000" algn="tl">
                    <a:srgbClr val="C0C0C0"/>
                  </a:outerShdw>
                </a:effectLst>
                <a:latin typeface="Calibri" pitchFamily="34" charset="0"/>
              </a:rPr>
              <a:t>SHRA</a:t>
            </a:r>
            <a:r>
              <a:rPr lang="en-US" sz="2400" dirty="0" err="1">
                <a:solidFill>
                  <a:srgbClr val="FF9966"/>
                </a:solidFill>
                <a:effectLst>
                  <a:outerShdw blurRad="38100" dist="38100" dir="2700000" algn="tl">
                    <a:srgbClr val="C0C0C0"/>
                  </a:outerShdw>
                </a:effectLst>
                <a:latin typeface="Calibri" pitchFamily="34" charset="0"/>
              </a:rPr>
              <a:t>Q</a:t>
            </a:r>
            <a:r>
              <a:rPr lang="en-US" sz="2400" dirty="0" smtClean="0">
                <a:solidFill>
                  <a:srgbClr val="003366"/>
                </a:solidFill>
                <a:effectLst>
                  <a:outerShdw blurRad="38100" dist="38100" dir="2700000" algn="tl">
                    <a:srgbClr val="000000">
                      <a:alpha val="43137"/>
                    </a:srgbClr>
                  </a:outerShdw>
                </a:effectLst>
                <a:latin typeface="Calibri" pitchFamily="34" charset="0"/>
              </a:rPr>
              <a:t> Islamic Microfinance </a:t>
            </a:r>
            <a:r>
              <a:rPr lang="en-US" sz="2400" dirty="0">
                <a:solidFill>
                  <a:srgbClr val="003366"/>
                </a:solidFill>
                <a:effectLst>
                  <a:outerShdw blurRad="38100" dist="38100" dir="2700000" algn="tl">
                    <a:srgbClr val="000000">
                      <a:alpha val="43137"/>
                    </a:srgbClr>
                  </a:outerShdw>
                </a:effectLst>
                <a:latin typeface="Calibri" panose="020F0502020204030204" pitchFamily="34" charset="0"/>
              </a:rPr>
              <a:t/>
            </a:r>
            <a:br>
              <a:rPr lang="en-US" sz="2400" dirty="0">
                <a:solidFill>
                  <a:srgbClr val="003366"/>
                </a:solidFill>
                <a:effectLst>
                  <a:outerShdw blurRad="38100" dist="38100" dir="2700000" algn="tl">
                    <a:srgbClr val="000000">
                      <a:alpha val="43137"/>
                    </a:srgbClr>
                  </a:outerShdw>
                </a:effectLst>
                <a:latin typeface="Calibri" panose="020F0502020204030204" pitchFamily="34" charset="0"/>
              </a:rPr>
            </a:br>
            <a:r>
              <a:rPr lang="en-US" sz="2400" dirty="0" smtClean="0">
                <a:solidFill>
                  <a:srgbClr val="003366"/>
                </a:solidFill>
                <a:effectLst>
                  <a:outerShdw blurRad="38100" dist="38100" dir="2700000" algn="tl">
                    <a:srgbClr val="000000">
                      <a:alpha val="43137"/>
                    </a:srgbClr>
                  </a:outerShdw>
                </a:effectLst>
                <a:latin typeface="Calibri" panose="020F0502020204030204" pitchFamily="34" charset="0"/>
              </a:rPr>
              <a:t>Loan </a:t>
            </a:r>
            <a:r>
              <a:rPr lang="en-US" sz="2400" dirty="0">
                <a:solidFill>
                  <a:srgbClr val="003366"/>
                </a:solidFill>
                <a:effectLst>
                  <a:outerShdw blurRad="38100" dist="38100" dir="2700000" algn="tl">
                    <a:srgbClr val="000000">
                      <a:alpha val="43137"/>
                    </a:srgbClr>
                  </a:outerShdw>
                </a:effectLst>
                <a:latin typeface="Calibri" panose="020F0502020204030204" pitchFamily="34" charset="0"/>
              </a:rPr>
              <a:t>Programs Typical Financing </a:t>
            </a:r>
            <a:r>
              <a:rPr lang="en-US" sz="2400" dirty="0" smtClean="0">
                <a:solidFill>
                  <a:srgbClr val="003366"/>
                </a:solidFill>
                <a:effectLst>
                  <a:outerShdw blurRad="38100" dist="38100" dir="2700000" algn="tl">
                    <a:srgbClr val="000000">
                      <a:alpha val="43137"/>
                    </a:srgbClr>
                  </a:outerShdw>
                </a:effectLst>
                <a:latin typeface="Calibri" panose="020F0502020204030204" pitchFamily="34" charset="0"/>
              </a:rPr>
              <a:t>Cycle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Box 2"/>
          <p:cNvSpPr txBox="1">
            <a:spLocks noChangeArrowheads="1"/>
          </p:cNvSpPr>
          <p:nvPr/>
        </p:nvSpPr>
        <p:spPr bwMode="auto">
          <a:xfrm>
            <a:off x="533400" y="1165225"/>
            <a:ext cx="6172200" cy="2862322"/>
          </a:xfrm>
          <a:prstGeom prst="rect">
            <a:avLst/>
          </a:prstGeom>
          <a:noFill/>
          <a:ln w="9525">
            <a:noFill/>
            <a:miter lim="800000"/>
            <a:headEnd/>
            <a:tailEnd/>
          </a:ln>
        </p:spPr>
        <p:txBody>
          <a:bodyPr>
            <a:spAutoFit/>
          </a:bodyPr>
          <a:lstStyle/>
          <a:p>
            <a:pPr marL="342900" indent="-342900">
              <a:lnSpc>
                <a:spcPct val="150000"/>
              </a:lnSpc>
              <a:buBlip>
                <a:blip r:embed="rId3"/>
              </a:buBlip>
            </a:pPr>
            <a:r>
              <a:rPr lang="en-US" sz="2000" dirty="0" smtClean="0">
                <a:solidFill>
                  <a:srgbClr val="003366"/>
                </a:solidFill>
                <a:latin typeface="Calibri" pitchFamily="34" charset="0"/>
              </a:rPr>
              <a:t>Compliance </a:t>
            </a:r>
            <a:r>
              <a:rPr lang="en-US" sz="2000" dirty="0">
                <a:solidFill>
                  <a:srgbClr val="003366"/>
                </a:solidFill>
                <a:latin typeface="Calibri" pitchFamily="34" charset="0"/>
              </a:rPr>
              <a:t>with </a:t>
            </a:r>
            <a:r>
              <a:rPr lang="en-US" sz="2000" dirty="0" smtClean="0">
                <a:solidFill>
                  <a:srgbClr val="003366"/>
                </a:solidFill>
                <a:latin typeface="Calibri" pitchFamily="34" charset="0"/>
              </a:rPr>
              <a:t>Microfinance program will  allow members </a:t>
            </a:r>
            <a:r>
              <a:rPr lang="en-US" sz="2000" dirty="0">
                <a:solidFill>
                  <a:srgbClr val="003366"/>
                </a:solidFill>
                <a:latin typeface="Calibri" pitchFamily="34" charset="0"/>
              </a:rPr>
              <a:t>to:</a:t>
            </a:r>
          </a:p>
          <a:p>
            <a:pPr lvl="1">
              <a:lnSpc>
                <a:spcPct val="150000"/>
              </a:lnSpc>
              <a:buFont typeface="Wingdings" pitchFamily="2" charset="2"/>
              <a:buChar char="§"/>
            </a:pPr>
            <a:r>
              <a:rPr lang="en-US" sz="2000" dirty="0" smtClean="0">
                <a:solidFill>
                  <a:srgbClr val="003366"/>
                </a:solidFill>
                <a:latin typeface="Calibri" pitchFamily="34" charset="0"/>
              </a:rPr>
              <a:t> Apply for other financing </a:t>
            </a:r>
            <a:r>
              <a:rPr lang="en-US" sz="2000" dirty="0">
                <a:solidFill>
                  <a:srgbClr val="003366"/>
                </a:solidFill>
                <a:latin typeface="Calibri" pitchFamily="34" charset="0"/>
              </a:rPr>
              <a:t>programs before or after current </a:t>
            </a:r>
            <a:r>
              <a:rPr lang="en-US" sz="2000" dirty="0" smtClean="0">
                <a:solidFill>
                  <a:srgbClr val="003366"/>
                </a:solidFill>
                <a:latin typeface="Calibri" pitchFamily="34" charset="0"/>
              </a:rPr>
              <a:t>financing </a:t>
            </a:r>
            <a:r>
              <a:rPr lang="en-US" sz="2000" dirty="0">
                <a:solidFill>
                  <a:srgbClr val="003366"/>
                </a:solidFill>
                <a:latin typeface="Calibri" pitchFamily="34" charset="0"/>
              </a:rPr>
              <a:t>maturity</a:t>
            </a:r>
          </a:p>
          <a:p>
            <a:pPr lvl="1">
              <a:lnSpc>
                <a:spcPct val="150000"/>
              </a:lnSpc>
              <a:buFont typeface="Wingdings" pitchFamily="2" charset="2"/>
              <a:buChar char="§"/>
            </a:pPr>
            <a:r>
              <a:rPr lang="en-US" sz="2000" dirty="0">
                <a:solidFill>
                  <a:srgbClr val="003366"/>
                </a:solidFill>
                <a:latin typeface="Calibri" pitchFamily="34" charset="0"/>
              </a:rPr>
              <a:t> Apply </a:t>
            </a:r>
            <a:r>
              <a:rPr lang="en-US" sz="2000" dirty="0" smtClean="0">
                <a:solidFill>
                  <a:srgbClr val="003366"/>
                </a:solidFill>
                <a:latin typeface="Calibri" pitchFamily="34" charset="0"/>
              </a:rPr>
              <a:t>for similar financing </a:t>
            </a:r>
            <a:r>
              <a:rPr lang="en-US" sz="2000" dirty="0">
                <a:solidFill>
                  <a:srgbClr val="003366"/>
                </a:solidFill>
                <a:latin typeface="Calibri" pitchFamily="34" charset="0"/>
              </a:rPr>
              <a:t>program after its maturity with greater amounts</a:t>
            </a:r>
          </a:p>
        </p:txBody>
      </p:sp>
      <p:sp>
        <p:nvSpPr>
          <p:cNvPr id="4" name="Rectangle 3"/>
          <p:cNvSpPr/>
          <p:nvPr/>
        </p:nvSpPr>
        <p:spPr>
          <a:xfrm rot="14409428">
            <a:off x="6889643" y="774824"/>
            <a:ext cx="677108" cy="4800600"/>
          </a:xfrm>
          <a:prstGeom prst="rect">
            <a:avLst/>
          </a:prstGeom>
          <a:noFill/>
        </p:spPr>
        <p:txBody>
          <a:bodyPr vert="vert">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200" b="1" i="1" spc="50" dirty="0">
                <a:ln w="11430"/>
                <a:solidFill>
                  <a:srgbClr val="FFC000"/>
                </a:solidFill>
                <a:effectLst>
                  <a:outerShdw blurRad="76200" dist="50800" dir="5400000" algn="tl" rotWithShape="0">
                    <a:srgbClr val="000000">
                      <a:alpha val="65000"/>
                    </a:srgbClr>
                  </a:outerShdw>
                </a:effectLst>
                <a:latin typeface="+mn-lt"/>
                <a:cs typeface="+mn-cs"/>
              </a:rPr>
              <a:t>Post Maturity</a:t>
            </a:r>
          </a:p>
        </p:txBody>
      </p:sp>
      <p:sp>
        <p:nvSpPr>
          <p:cNvPr id="5" name="Title 1"/>
          <p:cNvSpPr>
            <a:spLocks noGrp="1"/>
          </p:cNvSpPr>
          <p:nvPr>
            <p:ph type="title" idx="4294967295"/>
            <p:custDataLst>
              <p:tags r:id="rId1"/>
            </p:custDataLst>
          </p:nvPr>
        </p:nvSpPr>
        <p:spPr bwMode="auto">
          <a:xfrm>
            <a:off x="546100" y="11766"/>
            <a:ext cx="7531100" cy="674034"/>
          </a:xfrm>
          <a:prstGeom prst="rect">
            <a:avLst/>
          </a:prstGeom>
          <a:ln>
            <a:miter lim="800000"/>
            <a:headEnd/>
            <a:tailEnd/>
          </a:ln>
        </p:spPr>
        <p:txBody>
          <a:bodyPr>
            <a:normAutofit fontScale="90000"/>
          </a:bodyPr>
          <a:lstStyle/>
          <a:p>
            <a:pPr algn="l"/>
            <a:r>
              <a:rPr lang="en-US" sz="2400" i="1" dirty="0" err="1">
                <a:solidFill>
                  <a:srgbClr val="003366"/>
                </a:solidFill>
                <a:effectLst>
                  <a:outerShdw blurRad="38100" dist="38100" dir="2700000" algn="tl">
                    <a:srgbClr val="C0C0C0"/>
                  </a:outerShdw>
                </a:effectLst>
                <a:latin typeface="Calibri" panose="020F0502020204030204" pitchFamily="34" charset="0"/>
                <a:cs typeface="Times New Roman" pitchFamily="18" charset="0"/>
              </a:rPr>
              <a:t>i</a:t>
            </a:r>
            <a:r>
              <a:rPr lang="en-US" sz="2400" dirty="0" err="1">
                <a:solidFill>
                  <a:srgbClr val="003366"/>
                </a:solidFill>
                <a:effectLst>
                  <a:outerShdw blurRad="38100" dist="38100" dir="2700000" algn="tl">
                    <a:srgbClr val="C0C0C0"/>
                  </a:outerShdw>
                </a:effectLst>
                <a:latin typeface="Calibri" pitchFamily="34" charset="0"/>
              </a:rPr>
              <a:t>SHRA</a:t>
            </a:r>
            <a:r>
              <a:rPr lang="en-US" sz="2400" dirty="0" err="1">
                <a:solidFill>
                  <a:srgbClr val="FF9966"/>
                </a:solidFill>
                <a:effectLst>
                  <a:outerShdw blurRad="38100" dist="38100" dir="2700000" algn="tl">
                    <a:srgbClr val="C0C0C0"/>
                  </a:outerShdw>
                </a:effectLst>
                <a:latin typeface="Calibri" pitchFamily="34" charset="0"/>
              </a:rPr>
              <a:t>Q</a:t>
            </a:r>
            <a:r>
              <a:rPr lang="en-US" sz="2400" dirty="0" smtClean="0">
                <a:solidFill>
                  <a:srgbClr val="003366"/>
                </a:solidFill>
                <a:effectLst>
                  <a:outerShdw blurRad="38100" dist="38100" dir="2700000" algn="tl">
                    <a:srgbClr val="000000">
                      <a:alpha val="43137"/>
                    </a:srgbClr>
                  </a:outerShdw>
                </a:effectLst>
                <a:latin typeface="Calibri" pitchFamily="34" charset="0"/>
              </a:rPr>
              <a:t> Islamic Microfinance </a:t>
            </a:r>
            <a:r>
              <a:rPr lang="en-US" sz="2400" dirty="0">
                <a:solidFill>
                  <a:srgbClr val="003366"/>
                </a:solidFill>
                <a:effectLst>
                  <a:outerShdw blurRad="38100" dist="38100" dir="2700000" algn="tl">
                    <a:srgbClr val="000000">
                      <a:alpha val="43137"/>
                    </a:srgbClr>
                  </a:outerShdw>
                </a:effectLst>
                <a:latin typeface="Calibri" panose="020F0502020204030204" pitchFamily="34" charset="0"/>
              </a:rPr>
              <a:t/>
            </a:r>
            <a:br>
              <a:rPr lang="en-US" sz="2400" dirty="0">
                <a:solidFill>
                  <a:srgbClr val="003366"/>
                </a:solidFill>
                <a:effectLst>
                  <a:outerShdw blurRad="38100" dist="38100" dir="2700000" algn="tl">
                    <a:srgbClr val="000000">
                      <a:alpha val="43137"/>
                    </a:srgbClr>
                  </a:outerShdw>
                </a:effectLst>
                <a:latin typeface="Calibri" panose="020F0502020204030204" pitchFamily="34" charset="0"/>
              </a:rPr>
            </a:br>
            <a:r>
              <a:rPr lang="en-US" sz="2400" dirty="0" smtClean="0">
                <a:solidFill>
                  <a:srgbClr val="003366"/>
                </a:solidFill>
                <a:effectLst>
                  <a:outerShdw blurRad="38100" dist="38100" dir="2700000" algn="tl">
                    <a:srgbClr val="000000">
                      <a:alpha val="43137"/>
                    </a:srgbClr>
                  </a:outerShdw>
                </a:effectLst>
                <a:latin typeface="Calibri" panose="020F0502020204030204" pitchFamily="34" charset="0"/>
              </a:rPr>
              <a:t>Loan </a:t>
            </a:r>
            <a:r>
              <a:rPr lang="en-US" sz="2400" dirty="0">
                <a:solidFill>
                  <a:srgbClr val="003366"/>
                </a:solidFill>
                <a:effectLst>
                  <a:outerShdw blurRad="38100" dist="38100" dir="2700000" algn="tl">
                    <a:srgbClr val="000000">
                      <a:alpha val="43137"/>
                    </a:srgbClr>
                  </a:outerShdw>
                </a:effectLst>
                <a:latin typeface="Calibri" panose="020F0502020204030204" pitchFamily="34" charset="0"/>
              </a:rPr>
              <a:t>Programs Typical Financing </a:t>
            </a:r>
            <a:r>
              <a:rPr lang="en-US" sz="2400" dirty="0" smtClean="0">
                <a:solidFill>
                  <a:srgbClr val="003366"/>
                </a:solidFill>
                <a:effectLst>
                  <a:outerShdw blurRad="38100" dist="38100" dir="2700000" algn="tl">
                    <a:srgbClr val="000000">
                      <a:alpha val="43137"/>
                    </a:srgbClr>
                  </a:outerShdw>
                </a:effectLst>
                <a:latin typeface="Calibri" panose="020F0502020204030204" pitchFamily="34" charset="0"/>
              </a:rPr>
              <a:t>Cycle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300" y="3048000"/>
            <a:ext cx="7531100" cy="506114"/>
          </a:xfrm>
        </p:spPr>
        <p:txBody>
          <a:bodyPr>
            <a:noAutofit/>
          </a:bodyPr>
          <a:lstStyle/>
          <a:p>
            <a:pPr algn="ctr"/>
            <a:r>
              <a:rPr lang="en-US" sz="2800" b="1" i="1" dirty="0" err="1" smtClean="0">
                <a:solidFill>
                  <a:srgbClr val="003366"/>
                </a:solidFill>
                <a:effectLst>
                  <a:outerShdw blurRad="38100" dist="38100" dir="2700000" algn="tl">
                    <a:srgbClr val="C0C0C0"/>
                  </a:outerShdw>
                </a:effectLst>
                <a:cs typeface="Times New Roman" pitchFamily="18" charset="0"/>
              </a:rPr>
              <a:t>i</a:t>
            </a:r>
            <a:r>
              <a:rPr lang="en-US" sz="2800" b="1" dirty="0" err="1" smtClean="0">
                <a:solidFill>
                  <a:srgbClr val="003366"/>
                </a:solidFill>
                <a:effectLst>
                  <a:outerShdw blurRad="38100" dist="38100" dir="2700000" algn="tl">
                    <a:srgbClr val="C0C0C0"/>
                  </a:outerShdw>
                </a:effectLst>
              </a:rPr>
              <a:t>SHRA</a:t>
            </a:r>
            <a:r>
              <a:rPr lang="en-US" sz="2800" b="1" dirty="0" err="1" smtClean="0">
                <a:solidFill>
                  <a:srgbClr val="FF9966"/>
                </a:solidFill>
                <a:effectLst>
                  <a:outerShdw blurRad="38100" dist="38100" dir="2700000" algn="tl">
                    <a:srgbClr val="C0C0C0"/>
                  </a:outerShdw>
                </a:effectLst>
              </a:rPr>
              <a:t>Q</a:t>
            </a:r>
            <a:r>
              <a:rPr lang="en-US" sz="2800" b="1" dirty="0" smtClean="0">
                <a:solidFill>
                  <a:srgbClr val="FF9966"/>
                </a:solidFill>
                <a:effectLst>
                  <a:outerShdw blurRad="38100" dist="38100" dir="2700000" algn="tl">
                    <a:srgbClr val="C0C0C0"/>
                  </a:outerShdw>
                </a:effectLst>
              </a:rPr>
              <a:t> </a:t>
            </a:r>
            <a:r>
              <a:rPr lang="en-US" sz="2800" b="1" dirty="0" smtClean="0">
                <a:solidFill>
                  <a:srgbClr val="003366"/>
                </a:solidFill>
                <a:effectLst>
                  <a:outerShdw blurRad="38100" dist="38100" dir="2700000" algn="tl">
                    <a:srgbClr val="C0C0C0"/>
                  </a:outerShdw>
                </a:effectLst>
              </a:rPr>
              <a:t>Islamic Microfinance Success Story</a:t>
            </a:r>
          </a:p>
        </p:txBody>
      </p:sp>
    </p:spTree>
    <p:extLst>
      <p:ext uri="{BB962C8B-B14F-4D97-AF65-F5344CB8AC3E}">
        <p14:creationId xmlns:p14="http://schemas.microsoft.com/office/powerpoint/2010/main" val="2479200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idx="4294967295"/>
            <p:custDataLst>
              <p:tags r:id="rId1"/>
            </p:custDataLst>
          </p:nvPr>
        </p:nvSpPr>
        <p:spPr bwMode="auto">
          <a:xfrm>
            <a:off x="228600" y="331788"/>
            <a:ext cx="7531100" cy="506412"/>
          </a:xfrm>
          <a:prstGeom prst="rect">
            <a:avLst/>
          </a:prstGeom>
          <a:ln>
            <a:miter lim="800000"/>
            <a:headEnd/>
            <a:tailEnd/>
          </a:ln>
        </p:spPr>
        <p:txBody>
          <a:bodyPr>
            <a:normAutofit fontScale="90000"/>
          </a:bodyPr>
          <a:lstStyle/>
          <a:p>
            <a:pPr algn="l">
              <a:defRPr/>
            </a:pPr>
            <a:r>
              <a:rPr lang="en-US" sz="2400" dirty="0" err="1">
                <a:solidFill>
                  <a:srgbClr val="0033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Irada</a:t>
            </a:r>
            <a:r>
              <a:rPr lang="en-US" sz="2400" dirty="0">
                <a:solidFill>
                  <a:srgbClr val="0033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implements </a:t>
            </a:r>
            <a:r>
              <a:rPr lang="en-US" sz="2400" i="1" dirty="0" err="1">
                <a:solidFill>
                  <a:srgbClr val="003366"/>
                </a:solidFill>
                <a:effectLst>
                  <a:outerShdw blurRad="38100" dist="38100" dir="2700000" algn="tl">
                    <a:srgbClr val="000000">
                      <a:alpha val="43137"/>
                    </a:srgbClr>
                  </a:outerShdw>
                </a:effectLst>
                <a:latin typeface="Calibri" panose="020F0502020204030204" pitchFamily="34" charset="0"/>
                <a:cs typeface="Times New Roman" pitchFamily="18" charset="0"/>
              </a:rPr>
              <a:t>i</a:t>
            </a:r>
            <a:r>
              <a:rPr lang="en-US" sz="2400" dirty="0" err="1">
                <a:solidFill>
                  <a:srgbClr val="003366"/>
                </a:solidFill>
                <a:effectLst>
                  <a:outerShdw blurRad="38100" dist="38100" dir="2700000" algn="tl">
                    <a:srgbClr val="000000">
                      <a:alpha val="43137"/>
                    </a:srgbClr>
                  </a:outerShdw>
                </a:effectLst>
                <a:latin typeface="Calibri" pitchFamily="34" charset="0"/>
              </a:rPr>
              <a:t>SHRA</a:t>
            </a:r>
            <a:r>
              <a:rPr lang="en-US" sz="2400" dirty="0" err="1">
                <a:solidFill>
                  <a:srgbClr val="FF9966"/>
                </a:solidFill>
                <a:effectLst>
                  <a:outerShdw blurRad="38100" dist="38100" dir="2700000" algn="tl">
                    <a:srgbClr val="000000">
                      <a:alpha val="43137"/>
                    </a:srgbClr>
                  </a:outerShdw>
                </a:effectLst>
                <a:latin typeface="Calibri" pitchFamily="34" charset="0"/>
              </a:rPr>
              <a:t>Q</a:t>
            </a:r>
            <a:r>
              <a:rPr lang="en-US" sz="2400" dirty="0">
                <a:solidFill>
                  <a:srgbClr val="0033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r>
              <a:rPr lang="en-US" sz="2400" dirty="0" smtClean="0">
                <a:solidFill>
                  <a:srgbClr val="0033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in Sudan</a:t>
            </a:r>
            <a:r>
              <a:rPr lang="en-US" sz="2400" dirty="0">
                <a:solidFill>
                  <a:srgbClr val="0033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r>
            <a:br>
              <a:rPr lang="en-US" sz="2400" dirty="0">
                <a:solidFill>
                  <a:srgbClr val="0033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br>
            <a:endParaRPr lang="en-US" sz="2400" dirty="0" smtClean="0">
              <a:solidFill>
                <a:srgbClr val="003366"/>
              </a:solidFill>
              <a:effectLst>
                <a:outerShdw blurRad="38100" dist="38100" dir="2700000" algn="tl">
                  <a:srgbClr val="000000">
                    <a:alpha val="43137"/>
                  </a:srgbClr>
                </a:outerShdw>
              </a:effectLst>
              <a:latin typeface="Calibri" pitchFamily="34" charset="0"/>
            </a:endParaRPr>
          </a:p>
        </p:txBody>
      </p:sp>
      <p:sp>
        <p:nvSpPr>
          <p:cNvPr id="2" name="Rectangle 1"/>
          <p:cNvSpPr/>
          <p:nvPr/>
        </p:nvSpPr>
        <p:spPr>
          <a:xfrm>
            <a:off x="546100" y="990600"/>
            <a:ext cx="8064500" cy="4801314"/>
          </a:xfrm>
          <a:prstGeom prst="rect">
            <a:avLst/>
          </a:prstGeom>
        </p:spPr>
        <p:txBody>
          <a:bodyPr wrap="square">
            <a:spAutoFit/>
          </a:bodyPr>
          <a:lstStyle/>
          <a:p>
            <a:pPr marL="285750" marR="0" indent="-285750" algn="just">
              <a:spcBef>
                <a:spcPts val="0"/>
              </a:spcBef>
              <a:spcAft>
                <a:spcPts val="0"/>
              </a:spcAft>
              <a:buBlip>
                <a:blip r:embed="rId3"/>
              </a:buBlip>
            </a:pPr>
            <a:endParaRPr lang="en-US" dirty="0">
              <a:solidFill>
                <a:srgbClr val="003366"/>
              </a:solidFill>
              <a:latin typeface="Calibri" panose="020F0502020204030204" pitchFamily="34" charset="0"/>
              <a:ea typeface="Calibri" panose="020F0502020204030204" pitchFamily="34" charset="0"/>
            </a:endParaRPr>
          </a:p>
          <a:p>
            <a:pPr marL="285750" marR="0" indent="-285750" algn="just">
              <a:spcBef>
                <a:spcPts val="0"/>
              </a:spcBef>
              <a:spcAft>
                <a:spcPts val="0"/>
              </a:spcAft>
              <a:buBlip>
                <a:blip r:embed="rId3"/>
              </a:buBlip>
            </a:pPr>
            <a:r>
              <a:rPr lang="en-US" dirty="0">
                <a:solidFill>
                  <a:srgbClr val="003366"/>
                </a:solidFill>
                <a:latin typeface="Calibri" panose="020F0502020204030204" pitchFamily="34" charset="0"/>
                <a:ea typeface="Calibri" panose="020F0502020204030204" pitchFamily="34" charset="0"/>
              </a:rPr>
              <a:t>M</a:t>
            </a:r>
            <a:r>
              <a:rPr lang="en-US" dirty="0" smtClean="0">
                <a:solidFill>
                  <a:srgbClr val="003366"/>
                </a:solidFill>
                <a:latin typeface="Calibri" panose="020F0502020204030204" pitchFamily="34" charset="0"/>
                <a:ea typeface="Calibri" panose="020F0502020204030204" pitchFamily="34" charset="0"/>
              </a:rPr>
              <a:t>ajority </a:t>
            </a:r>
            <a:r>
              <a:rPr lang="en-US" dirty="0">
                <a:solidFill>
                  <a:srgbClr val="003366"/>
                </a:solidFill>
                <a:latin typeface="Calibri" panose="020F0502020204030204" pitchFamily="34" charset="0"/>
                <a:ea typeface="Calibri" panose="020F0502020204030204" pitchFamily="34" charset="0"/>
              </a:rPr>
              <a:t>owned by the Bank of </a:t>
            </a:r>
            <a:r>
              <a:rPr lang="en-US" dirty="0" smtClean="0">
                <a:solidFill>
                  <a:srgbClr val="003366"/>
                </a:solidFill>
                <a:latin typeface="Calibri" panose="020F0502020204030204" pitchFamily="34" charset="0"/>
                <a:ea typeface="Calibri" panose="020F0502020204030204" pitchFamily="34" charset="0"/>
              </a:rPr>
              <a:t>Khartoum </a:t>
            </a:r>
            <a:r>
              <a:rPr lang="en-US" dirty="0" smtClean="0">
                <a:solidFill>
                  <a:srgbClr val="003366"/>
                </a:solidFill>
                <a:latin typeface="Calibri" panose="020F0502020204030204" pitchFamily="34" charset="0"/>
                <a:ea typeface="Calibri" panose="020F0502020204030204" pitchFamily="34" charset="0"/>
                <a:cs typeface="Times New Roman" panose="02020603050405020304" pitchFamily="18" charset="0"/>
              </a:rPr>
              <a:t>was </a:t>
            </a:r>
            <a:r>
              <a:rPr lang="en-US" dirty="0">
                <a:solidFill>
                  <a:srgbClr val="003366"/>
                </a:solidFill>
                <a:latin typeface="Calibri" panose="020F0502020204030204" pitchFamily="34" charset="0"/>
                <a:ea typeface="Calibri" panose="020F0502020204030204" pitchFamily="34" charset="0"/>
                <a:cs typeface="Times New Roman" panose="02020603050405020304" pitchFamily="18" charset="0"/>
              </a:rPr>
              <a:t>launched in 2012, and received early backing from </a:t>
            </a:r>
            <a:r>
              <a:rPr lang="en-US" dirty="0" smtClean="0">
                <a:solidFill>
                  <a:srgbClr val="003366"/>
                </a:solidFill>
                <a:latin typeface="Calibri" panose="020F0502020204030204" pitchFamily="34" charset="0"/>
                <a:ea typeface="Calibri" panose="020F0502020204030204" pitchFamily="34" charset="0"/>
                <a:cs typeface="Times New Roman" panose="02020603050405020304" pitchFamily="18" charset="0"/>
              </a:rPr>
              <a:t>IDB </a:t>
            </a:r>
            <a:r>
              <a:rPr lang="en-US" dirty="0">
                <a:solidFill>
                  <a:srgbClr val="003366"/>
                </a:solidFill>
                <a:latin typeface="Calibri" panose="020F0502020204030204" pitchFamily="34" charset="0"/>
                <a:ea typeface="Calibri" panose="020F0502020204030204" pitchFamily="34" charset="0"/>
                <a:cs typeface="Times New Roman" panose="02020603050405020304" pitchFamily="18" charset="0"/>
              </a:rPr>
              <a:t>in the form of a $10 million equity injection that year. </a:t>
            </a:r>
          </a:p>
          <a:p>
            <a:pPr marL="285750" marR="0" indent="-285750" algn="just">
              <a:spcBef>
                <a:spcPts val="0"/>
              </a:spcBef>
              <a:spcAft>
                <a:spcPts val="0"/>
              </a:spcAft>
              <a:buBlip>
                <a:blip r:embed="rId3"/>
              </a:buBlip>
            </a:pPr>
            <a:endParaRPr lang="en-US" dirty="0" smtClean="0">
              <a:solidFill>
                <a:srgbClr val="003366"/>
              </a:solidFill>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a:spcBef>
                <a:spcPts val="0"/>
              </a:spcBef>
              <a:spcAft>
                <a:spcPts val="0"/>
              </a:spcAft>
              <a:buBlip>
                <a:blip r:embed="rId3"/>
              </a:buBlip>
            </a:pPr>
            <a:r>
              <a:rPr lang="en-US" dirty="0" smtClean="0">
                <a:solidFill>
                  <a:srgbClr val="003366"/>
                </a:solidFill>
                <a:latin typeface="Calibri" panose="020F0502020204030204" pitchFamily="34" charset="0"/>
                <a:ea typeface="Calibri" panose="020F0502020204030204" pitchFamily="34" charset="0"/>
                <a:cs typeface="Times New Roman" panose="02020603050405020304" pitchFamily="18" charset="0"/>
              </a:rPr>
              <a:t>Target of 325,000 </a:t>
            </a:r>
            <a:r>
              <a:rPr lang="en-US" dirty="0">
                <a:solidFill>
                  <a:srgbClr val="003366"/>
                </a:solidFill>
                <a:latin typeface="Calibri" panose="020F0502020204030204" pitchFamily="34" charset="0"/>
                <a:ea typeface="Calibri" panose="020F0502020204030204" pitchFamily="34" charset="0"/>
                <a:cs typeface="Times New Roman" panose="02020603050405020304" pitchFamily="18" charset="0"/>
              </a:rPr>
              <a:t>customers in the first five years, </a:t>
            </a:r>
            <a:r>
              <a:rPr lang="en-US" dirty="0" smtClean="0">
                <a:solidFill>
                  <a:srgbClr val="003366"/>
                </a:solidFill>
                <a:latin typeface="Calibri" panose="020F0502020204030204" pitchFamily="34" charset="0"/>
                <a:ea typeface="Calibri" panose="020F0502020204030204" pitchFamily="34" charset="0"/>
                <a:cs typeface="Times New Roman" panose="02020603050405020304" pitchFamily="18" charset="0"/>
              </a:rPr>
              <a:t>the </a:t>
            </a:r>
            <a:r>
              <a:rPr lang="en-US" dirty="0">
                <a:solidFill>
                  <a:srgbClr val="003366"/>
                </a:solidFill>
                <a:latin typeface="Calibri" panose="020F0502020204030204" pitchFamily="34" charset="0"/>
                <a:ea typeface="Calibri" panose="020F0502020204030204" pitchFamily="34" charset="0"/>
                <a:cs typeface="Times New Roman" panose="02020603050405020304" pitchFamily="18" charset="0"/>
              </a:rPr>
              <a:t>figure currently stands at just under </a:t>
            </a:r>
            <a:r>
              <a:rPr lang="en-US" dirty="0" smtClean="0">
                <a:solidFill>
                  <a:srgbClr val="003366"/>
                </a:solidFill>
                <a:latin typeface="Calibri" panose="020F0502020204030204" pitchFamily="34" charset="0"/>
                <a:ea typeface="Calibri" panose="020F0502020204030204" pitchFamily="34" charset="0"/>
                <a:cs typeface="Times New Roman" panose="02020603050405020304" pitchFamily="18" charset="0"/>
              </a:rPr>
              <a:t>110,000</a:t>
            </a:r>
            <a:r>
              <a:rPr lang="en-US" dirty="0">
                <a:solidFill>
                  <a:srgbClr val="003366"/>
                </a:solidFill>
                <a:latin typeface="Calibri" panose="020F0502020204030204" pitchFamily="34" charset="0"/>
                <a:ea typeface="Calibri" panose="020F0502020204030204" pitchFamily="34" charset="0"/>
                <a:cs typeface="Times New Roman" panose="02020603050405020304" pitchFamily="18" charset="0"/>
              </a:rPr>
              <a:t>.  </a:t>
            </a:r>
          </a:p>
          <a:p>
            <a:pPr marL="285750" marR="0" indent="-285750" algn="just">
              <a:spcBef>
                <a:spcPts val="0"/>
              </a:spcBef>
              <a:spcAft>
                <a:spcPts val="0"/>
              </a:spcAft>
              <a:buBlip>
                <a:blip r:embed="rId3"/>
              </a:buBlip>
            </a:pPr>
            <a:endParaRPr lang="en-US" dirty="0" smtClean="0">
              <a:solidFill>
                <a:srgbClr val="003366"/>
              </a:solidFill>
              <a:latin typeface="Calibri" panose="020F0502020204030204" pitchFamily="34" charset="0"/>
              <a:cs typeface="Times New Roman" panose="02020603050405020304" pitchFamily="18" charset="0"/>
            </a:endParaRPr>
          </a:p>
          <a:p>
            <a:pPr marL="285750" marR="0" indent="-285750" algn="just">
              <a:spcBef>
                <a:spcPts val="0"/>
              </a:spcBef>
              <a:spcAft>
                <a:spcPts val="0"/>
              </a:spcAft>
              <a:buBlip>
                <a:blip r:embed="rId3"/>
              </a:buBlip>
            </a:pPr>
            <a:r>
              <a:rPr lang="en-US" dirty="0" smtClean="0">
                <a:solidFill>
                  <a:srgbClr val="003366"/>
                </a:solidFill>
                <a:latin typeface="Calibri" panose="020F0502020204030204" pitchFamily="34" charset="0"/>
              </a:rPr>
              <a:t>Microfinance </a:t>
            </a:r>
            <a:r>
              <a:rPr lang="en-US" dirty="0">
                <a:solidFill>
                  <a:srgbClr val="003366"/>
                </a:solidFill>
                <a:latin typeface="Calibri" panose="020F0502020204030204" pitchFamily="34" charset="0"/>
              </a:rPr>
              <a:t>Project I: “Smart” </a:t>
            </a:r>
            <a:r>
              <a:rPr lang="en-US" dirty="0" err="1" smtClean="0">
                <a:solidFill>
                  <a:srgbClr val="003366"/>
                </a:solidFill>
                <a:latin typeface="Calibri" panose="020F0502020204030204" pitchFamily="34" charset="0"/>
              </a:rPr>
              <a:t>Murabaha</a:t>
            </a:r>
            <a:endParaRPr lang="en-US" dirty="0">
              <a:solidFill>
                <a:srgbClr val="003366"/>
              </a:solidFill>
              <a:latin typeface="Calibri" panose="020F0502020204030204" pitchFamily="34" charset="0"/>
            </a:endParaRPr>
          </a:p>
          <a:p>
            <a:pPr marL="285750" marR="0" indent="-285750" algn="just">
              <a:spcBef>
                <a:spcPts val="0"/>
              </a:spcBef>
              <a:spcAft>
                <a:spcPts val="0"/>
              </a:spcAft>
              <a:buBlip>
                <a:blip r:embed="rId3"/>
              </a:buBlip>
            </a:pPr>
            <a:endParaRPr lang="en-US" dirty="0" smtClean="0">
              <a:solidFill>
                <a:srgbClr val="003366"/>
              </a:solidFill>
              <a:latin typeface="Calibri" panose="020F0502020204030204" pitchFamily="34" charset="0"/>
            </a:endParaRPr>
          </a:p>
          <a:p>
            <a:pPr marL="285750" marR="0" indent="-285750" algn="just">
              <a:spcBef>
                <a:spcPts val="0"/>
              </a:spcBef>
              <a:spcAft>
                <a:spcPts val="0"/>
              </a:spcAft>
              <a:buBlip>
                <a:blip r:embed="rId3"/>
              </a:buBlip>
            </a:pPr>
            <a:r>
              <a:rPr lang="en-US" dirty="0" smtClean="0">
                <a:solidFill>
                  <a:srgbClr val="003366"/>
                </a:solidFill>
                <a:latin typeface="Calibri" panose="020F0502020204030204" pitchFamily="34" charset="0"/>
              </a:rPr>
              <a:t>Microfinance </a:t>
            </a:r>
            <a:r>
              <a:rPr lang="en-US" dirty="0">
                <a:solidFill>
                  <a:srgbClr val="003366"/>
                </a:solidFill>
                <a:latin typeface="Calibri" panose="020F0502020204030204" pitchFamily="34" charset="0"/>
              </a:rPr>
              <a:t>Project II: Abu-Halima Greenhouses </a:t>
            </a:r>
            <a:r>
              <a:rPr lang="en-US" dirty="0" smtClean="0">
                <a:solidFill>
                  <a:srgbClr val="003366"/>
                </a:solidFill>
                <a:latin typeface="Calibri" panose="020F0502020204030204" pitchFamily="34" charset="0"/>
              </a:rPr>
              <a:t>Project (</a:t>
            </a:r>
            <a:r>
              <a:rPr lang="en-US" i="1" dirty="0">
                <a:solidFill>
                  <a:srgbClr val="003366"/>
                </a:solidFill>
                <a:latin typeface="Calibri" panose="020F0502020204030204" pitchFamily="34" charset="0"/>
              </a:rPr>
              <a:t>Restricted </a:t>
            </a:r>
            <a:r>
              <a:rPr lang="en-US" i="1" dirty="0" err="1">
                <a:solidFill>
                  <a:srgbClr val="003366"/>
                </a:solidFill>
                <a:latin typeface="Calibri" panose="020F0502020204030204" pitchFamily="34" charset="0"/>
              </a:rPr>
              <a:t>Mudaraba</a:t>
            </a:r>
            <a:r>
              <a:rPr lang="en-US" i="1" dirty="0">
                <a:solidFill>
                  <a:srgbClr val="003366"/>
                </a:solidFill>
                <a:latin typeface="Calibri" panose="020F0502020204030204" pitchFamily="34" charset="0"/>
              </a:rPr>
              <a:t> </a:t>
            </a:r>
            <a:r>
              <a:rPr lang="en-US" i="1" dirty="0" smtClean="0">
                <a:solidFill>
                  <a:srgbClr val="003366"/>
                </a:solidFill>
                <a:latin typeface="Calibri" panose="020F0502020204030204" pitchFamily="34" charset="0"/>
              </a:rPr>
              <a:t>Partnership)</a:t>
            </a:r>
          </a:p>
          <a:p>
            <a:pPr marL="285750" marR="0" indent="-285750" algn="just">
              <a:spcBef>
                <a:spcPts val="0"/>
              </a:spcBef>
              <a:spcAft>
                <a:spcPts val="0"/>
              </a:spcAft>
              <a:buBlip>
                <a:blip r:embed="rId3"/>
              </a:buBlip>
            </a:pPr>
            <a:endParaRPr lang="en-US" i="1" dirty="0">
              <a:solidFill>
                <a:srgbClr val="003366"/>
              </a:solidFill>
              <a:latin typeface="Calibri" panose="020F0502020204030204" pitchFamily="34" charset="0"/>
            </a:endParaRPr>
          </a:p>
          <a:p>
            <a:pPr marL="285750" marR="0" indent="-285750" algn="just">
              <a:spcBef>
                <a:spcPts val="0"/>
              </a:spcBef>
              <a:spcAft>
                <a:spcPts val="0"/>
              </a:spcAft>
              <a:buBlip>
                <a:blip r:embed="rId3"/>
              </a:buBlip>
            </a:pPr>
            <a:r>
              <a:rPr lang="en-US" dirty="0" smtClean="0">
                <a:solidFill>
                  <a:srgbClr val="003366"/>
                </a:solidFill>
                <a:latin typeface="Calibri" panose="020F0502020204030204" pitchFamily="34" charset="0"/>
              </a:rPr>
              <a:t>Microfinance </a:t>
            </a:r>
            <a:r>
              <a:rPr lang="en-US" dirty="0">
                <a:solidFill>
                  <a:srgbClr val="003366"/>
                </a:solidFill>
                <a:latin typeface="Calibri" panose="020F0502020204030204" pitchFamily="34" charset="0"/>
              </a:rPr>
              <a:t>Project III: Salam as a Tool of Economic </a:t>
            </a:r>
            <a:r>
              <a:rPr lang="en-US" dirty="0" smtClean="0">
                <a:solidFill>
                  <a:srgbClr val="003366"/>
                </a:solidFill>
                <a:latin typeface="Calibri" panose="020F0502020204030204" pitchFamily="34" charset="0"/>
              </a:rPr>
              <a:t>Empowerment</a:t>
            </a:r>
          </a:p>
          <a:p>
            <a:pPr marL="285750" marR="0" indent="-285750" algn="just">
              <a:spcBef>
                <a:spcPts val="0"/>
              </a:spcBef>
              <a:spcAft>
                <a:spcPts val="0"/>
              </a:spcAft>
              <a:buBlip>
                <a:blip r:embed="rId3"/>
              </a:buBlip>
            </a:pPr>
            <a:endParaRPr lang="en-US" dirty="0">
              <a:solidFill>
                <a:srgbClr val="003366"/>
              </a:solidFill>
              <a:latin typeface="Calibri" panose="020F0502020204030204" pitchFamily="34" charset="0"/>
            </a:endParaRPr>
          </a:p>
          <a:p>
            <a:pPr marL="285750" marR="0" indent="-285750" algn="just">
              <a:spcBef>
                <a:spcPts val="0"/>
              </a:spcBef>
              <a:spcAft>
                <a:spcPts val="0"/>
              </a:spcAft>
              <a:buBlip>
                <a:blip r:embed="rId3"/>
              </a:buBlip>
            </a:pPr>
            <a:r>
              <a:rPr lang="en-US" b="1" dirty="0" err="1" smtClean="0">
                <a:solidFill>
                  <a:srgbClr val="003366"/>
                </a:solidFill>
                <a:latin typeface="Calibri" panose="020F0502020204030204" pitchFamily="34" charset="0"/>
              </a:rPr>
              <a:t>Musharaka</a:t>
            </a:r>
            <a:r>
              <a:rPr lang="en-US" b="1" dirty="0" smtClean="0">
                <a:solidFill>
                  <a:srgbClr val="003366"/>
                </a:solidFill>
                <a:latin typeface="Calibri" panose="020F0502020204030204" pitchFamily="34" charset="0"/>
              </a:rPr>
              <a:t>-Based Microfinance - Integrated </a:t>
            </a:r>
            <a:r>
              <a:rPr lang="en-US" b="1" dirty="0">
                <a:solidFill>
                  <a:srgbClr val="003366"/>
                </a:solidFill>
                <a:latin typeface="Calibri" panose="020F0502020204030204" pitchFamily="34" charset="0"/>
              </a:rPr>
              <a:t>financial services for Wad </a:t>
            </a:r>
            <a:r>
              <a:rPr lang="en-US" b="1" dirty="0" err="1">
                <a:solidFill>
                  <a:srgbClr val="003366"/>
                </a:solidFill>
                <a:latin typeface="Calibri" panose="020F0502020204030204" pitchFamily="34" charset="0"/>
              </a:rPr>
              <a:t>Balal</a:t>
            </a:r>
            <a:r>
              <a:rPr lang="en-US" b="1" dirty="0">
                <a:solidFill>
                  <a:srgbClr val="003366"/>
                </a:solidFill>
                <a:latin typeface="Calibri" panose="020F0502020204030204" pitchFamily="34" charset="0"/>
              </a:rPr>
              <a:t> Village</a:t>
            </a:r>
          </a:p>
          <a:p>
            <a:pPr marL="0" marR="0" algn="just">
              <a:spcBef>
                <a:spcPts val="0"/>
              </a:spcBef>
              <a:spcAft>
                <a:spcPts val="0"/>
              </a:spcAft>
            </a:pPr>
            <a:endParaRPr lang="en-US" dirty="0">
              <a:solidFill>
                <a:srgbClr val="003366"/>
              </a:solidFill>
              <a:latin typeface="Calibri" panose="020F0502020204030204" pitchFamily="34" charset="0"/>
            </a:endParaRPr>
          </a:p>
        </p:txBody>
      </p:sp>
    </p:spTree>
    <p:extLst>
      <p:ext uri="{BB962C8B-B14F-4D97-AF65-F5344CB8AC3E}">
        <p14:creationId xmlns:p14="http://schemas.microsoft.com/office/powerpoint/2010/main" val="2616405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90600" y="1219200"/>
            <a:ext cx="7315200" cy="4800600"/>
          </a:xfrm>
          <a:prstGeom prst="rect">
            <a:avLst/>
          </a:prstGeom>
        </p:spPr>
      </p:pic>
      <p:sp>
        <p:nvSpPr>
          <p:cNvPr id="6" name="Title 1"/>
          <p:cNvSpPr>
            <a:spLocks noGrp="1"/>
          </p:cNvSpPr>
          <p:nvPr>
            <p:ph type="title" idx="4294967295"/>
            <p:custDataLst>
              <p:tags r:id="rId1"/>
            </p:custDataLst>
          </p:nvPr>
        </p:nvSpPr>
        <p:spPr bwMode="auto">
          <a:xfrm>
            <a:off x="228600" y="331788"/>
            <a:ext cx="7531100" cy="506412"/>
          </a:xfrm>
          <a:prstGeom prst="rect">
            <a:avLst/>
          </a:prstGeom>
          <a:ln>
            <a:miter lim="800000"/>
            <a:headEnd/>
            <a:tailEnd/>
          </a:ln>
        </p:spPr>
        <p:txBody>
          <a:bodyPr>
            <a:normAutofit fontScale="90000"/>
          </a:bodyPr>
          <a:lstStyle/>
          <a:p>
            <a:pPr algn="l">
              <a:defRPr/>
            </a:pPr>
            <a:r>
              <a:rPr lang="en-US" sz="2400" dirty="0" err="1">
                <a:solidFill>
                  <a:srgbClr val="0033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Irada</a:t>
            </a:r>
            <a:r>
              <a:rPr lang="en-US" sz="2400" dirty="0">
                <a:solidFill>
                  <a:srgbClr val="0033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implements </a:t>
            </a:r>
            <a:r>
              <a:rPr lang="en-US" sz="2400" i="1" dirty="0" err="1">
                <a:solidFill>
                  <a:srgbClr val="003366"/>
                </a:solidFill>
                <a:effectLst>
                  <a:outerShdw blurRad="38100" dist="38100" dir="2700000" algn="tl">
                    <a:srgbClr val="000000">
                      <a:alpha val="43137"/>
                    </a:srgbClr>
                  </a:outerShdw>
                </a:effectLst>
                <a:latin typeface="Calibri" panose="020F0502020204030204" pitchFamily="34" charset="0"/>
                <a:cs typeface="Times New Roman" pitchFamily="18" charset="0"/>
              </a:rPr>
              <a:t>i</a:t>
            </a:r>
            <a:r>
              <a:rPr lang="en-US" sz="2400" dirty="0" err="1">
                <a:solidFill>
                  <a:srgbClr val="003366"/>
                </a:solidFill>
                <a:effectLst>
                  <a:outerShdw blurRad="38100" dist="38100" dir="2700000" algn="tl">
                    <a:srgbClr val="000000">
                      <a:alpha val="43137"/>
                    </a:srgbClr>
                  </a:outerShdw>
                </a:effectLst>
                <a:latin typeface="Calibri" pitchFamily="34" charset="0"/>
              </a:rPr>
              <a:t>SHRA</a:t>
            </a:r>
            <a:r>
              <a:rPr lang="en-US" sz="2400" dirty="0" err="1">
                <a:solidFill>
                  <a:srgbClr val="FF9966"/>
                </a:solidFill>
                <a:effectLst>
                  <a:outerShdw blurRad="38100" dist="38100" dir="2700000" algn="tl">
                    <a:srgbClr val="000000">
                      <a:alpha val="43137"/>
                    </a:srgbClr>
                  </a:outerShdw>
                </a:effectLst>
                <a:latin typeface="Calibri" pitchFamily="34" charset="0"/>
              </a:rPr>
              <a:t>Q</a:t>
            </a:r>
            <a:r>
              <a:rPr lang="en-US" sz="2400" dirty="0">
                <a:solidFill>
                  <a:srgbClr val="0033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r>
              <a:rPr lang="en-US" sz="2400" dirty="0" smtClean="0">
                <a:solidFill>
                  <a:srgbClr val="0033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in Sudan</a:t>
            </a:r>
            <a:r>
              <a:rPr lang="en-US" sz="2400" dirty="0">
                <a:solidFill>
                  <a:srgbClr val="0033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r>
            <a:br>
              <a:rPr lang="en-US" sz="2400" dirty="0">
                <a:solidFill>
                  <a:srgbClr val="0033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br>
            <a:endParaRPr lang="en-US" sz="2400" dirty="0" smtClean="0">
              <a:solidFill>
                <a:srgbClr val="003366"/>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1500574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Usage of IT in Islamic Finance and Microfinance</a:t>
            </a:r>
            <a:endParaRPr lang="en-US" dirty="0"/>
          </a:p>
        </p:txBody>
      </p:sp>
      <p:sp>
        <p:nvSpPr>
          <p:cNvPr id="3" name="Rectangle 2"/>
          <p:cNvSpPr/>
          <p:nvPr/>
        </p:nvSpPr>
        <p:spPr>
          <a:xfrm>
            <a:off x="990600" y="1524000"/>
            <a:ext cx="7239000" cy="5016758"/>
          </a:xfrm>
          <a:prstGeom prst="rect">
            <a:avLst/>
          </a:prstGeom>
        </p:spPr>
        <p:txBody>
          <a:bodyPr wrap="square">
            <a:spAutoFit/>
          </a:bodyPr>
          <a:lstStyle/>
          <a:p>
            <a:pPr marL="285750" indent="-285750">
              <a:buBlip>
                <a:blip r:embed="rId2"/>
              </a:buBlip>
            </a:pPr>
            <a:r>
              <a:rPr lang="en-US" sz="2000" dirty="0" smtClean="0">
                <a:solidFill>
                  <a:srgbClr val="003366"/>
                </a:solidFill>
                <a:latin typeface="Calibri" panose="020F0502020204030204" pitchFamily="34" charset="0"/>
              </a:rPr>
              <a:t>Systematic data management, consolidation and reporting</a:t>
            </a:r>
          </a:p>
          <a:p>
            <a:pPr marL="285750" indent="-285750">
              <a:buBlip>
                <a:blip r:embed="rId2"/>
              </a:buBlip>
            </a:pPr>
            <a:endParaRPr lang="en-US" sz="2000" dirty="0">
              <a:solidFill>
                <a:srgbClr val="003366"/>
              </a:solidFill>
              <a:latin typeface="Calibri" panose="020F0502020204030204" pitchFamily="34" charset="0"/>
            </a:endParaRPr>
          </a:p>
          <a:p>
            <a:pPr marL="285750" indent="-285750">
              <a:buBlip>
                <a:blip r:embed="rId2"/>
              </a:buBlip>
            </a:pPr>
            <a:r>
              <a:rPr lang="en-US" sz="2000" dirty="0" smtClean="0">
                <a:solidFill>
                  <a:srgbClr val="003366"/>
                </a:solidFill>
                <a:latin typeface="Calibri" panose="020F0502020204030204" pitchFamily="34" charset="0"/>
              </a:rPr>
              <a:t>Bird’s eye view of the organization achievement and growth</a:t>
            </a:r>
          </a:p>
          <a:p>
            <a:pPr marL="285750" indent="-285750">
              <a:buBlip>
                <a:blip r:embed="rId2"/>
              </a:buBlip>
            </a:pPr>
            <a:endParaRPr lang="en-US" sz="2000" dirty="0">
              <a:solidFill>
                <a:srgbClr val="003366"/>
              </a:solidFill>
              <a:latin typeface="Calibri" panose="020F0502020204030204" pitchFamily="34" charset="0"/>
            </a:endParaRPr>
          </a:p>
          <a:p>
            <a:pPr marL="285750" indent="-285750">
              <a:buBlip>
                <a:blip r:embed="rId2"/>
              </a:buBlip>
            </a:pPr>
            <a:r>
              <a:rPr lang="en-US" sz="2000" dirty="0" smtClean="0">
                <a:solidFill>
                  <a:srgbClr val="003366"/>
                </a:solidFill>
                <a:latin typeface="Calibri" panose="020F0502020204030204" pitchFamily="34" charset="0"/>
              </a:rPr>
              <a:t>Improve productivity and efficiency at both operational and business level</a:t>
            </a:r>
          </a:p>
          <a:p>
            <a:pPr marL="285750" indent="-285750">
              <a:buBlip>
                <a:blip r:embed="rId2"/>
              </a:buBlip>
            </a:pPr>
            <a:endParaRPr lang="en-US" sz="2000" dirty="0">
              <a:solidFill>
                <a:srgbClr val="003366"/>
              </a:solidFill>
              <a:latin typeface="Calibri" panose="020F0502020204030204" pitchFamily="34" charset="0"/>
            </a:endParaRPr>
          </a:p>
          <a:p>
            <a:pPr marL="285750" indent="-285750">
              <a:buBlip>
                <a:blip r:embed="rId2"/>
              </a:buBlip>
            </a:pPr>
            <a:r>
              <a:rPr lang="en-US" sz="2000" dirty="0" err="1" smtClean="0">
                <a:solidFill>
                  <a:srgbClr val="003366"/>
                </a:solidFill>
                <a:latin typeface="Calibri" panose="020F0502020204030204" pitchFamily="34" charset="0"/>
              </a:rPr>
              <a:t>Shariah</a:t>
            </a:r>
            <a:r>
              <a:rPr lang="en-US" sz="2000" dirty="0" smtClean="0">
                <a:solidFill>
                  <a:srgbClr val="003366"/>
                </a:solidFill>
                <a:latin typeface="Calibri" panose="020F0502020204030204" pitchFamily="34" charset="0"/>
              </a:rPr>
              <a:t> compliant processes and behavior</a:t>
            </a:r>
            <a:endParaRPr lang="en-US" sz="2000" dirty="0">
              <a:solidFill>
                <a:srgbClr val="003366"/>
              </a:solidFill>
              <a:latin typeface="Calibri" panose="020F0502020204030204" pitchFamily="34" charset="0"/>
            </a:endParaRPr>
          </a:p>
          <a:p>
            <a:pPr marL="285750" indent="-285750">
              <a:buBlip>
                <a:blip r:embed="rId2"/>
              </a:buBlip>
            </a:pPr>
            <a:endParaRPr lang="en-US" sz="2000" dirty="0" smtClean="0">
              <a:solidFill>
                <a:srgbClr val="003366"/>
              </a:solidFill>
              <a:latin typeface="Calibri" panose="020F0502020204030204" pitchFamily="34" charset="0"/>
            </a:endParaRPr>
          </a:p>
          <a:p>
            <a:pPr marL="285750" indent="-285750">
              <a:buBlip>
                <a:blip r:embed="rId2"/>
              </a:buBlip>
            </a:pPr>
            <a:r>
              <a:rPr lang="en-US" sz="2000" dirty="0" smtClean="0">
                <a:solidFill>
                  <a:srgbClr val="003366"/>
                </a:solidFill>
                <a:latin typeface="Calibri" panose="020F0502020204030204" pitchFamily="34" charset="0"/>
              </a:rPr>
              <a:t>Support diversity of products and innovation</a:t>
            </a:r>
          </a:p>
          <a:p>
            <a:pPr marL="285750" indent="-285750">
              <a:buBlip>
                <a:blip r:embed="rId2"/>
              </a:buBlip>
            </a:pPr>
            <a:endParaRPr lang="en-US" sz="2000" dirty="0">
              <a:solidFill>
                <a:srgbClr val="003366"/>
              </a:solidFill>
              <a:latin typeface="Calibri" panose="020F0502020204030204" pitchFamily="34" charset="0"/>
            </a:endParaRPr>
          </a:p>
          <a:p>
            <a:pPr marL="285750" indent="-285750">
              <a:buBlip>
                <a:blip r:embed="rId2"/>
              </a:buBlip>
            </a:pPr>
            <a:r>
              <a:rPr lang="en-US" sz="2000" dirty="0" smtClean="0">
                <a:solidFill>
                  <a:srgbClr val="003366"/>
                </a:solidFill>
                <a:latin typeface="Calibri" panose="020F0502020204030204" pitchFamily="34" charset="0"/>
              </a:rPr>
              <a:t>Support growth and sustainability of the organization</a:t>
            </a:r>
          </a:p>
          <a:p>
            <a:pPr marL="285750" indent="-285750">
              <a:buBlip>
                <a:blip r:embed="rId2"/>
              </a:buBlip>
            </a:pPr>
            <a:endParaRPr lang="en-US" sz="2000" dirty="0">
              <a:solidFill>
                <a:srgbClr val="003366"/>
              </a:solidFill>
              <a:latin typeface="Calibri" panose="020F0502020204030204" pitchFamily="34" charset="0"/>
            </a:endParaRPr>
          </a:p>
          <a:p>
            <a:pPr marL="285750" indent="-285750">
              <a:buBlip>
                <a:blip r:embed="rId2"/>
              </a:buBlip>
            </a:pPr>
            <a:r>
              <a:rPr lang="en-US" sz="2000" dirty="0" smtClean="0">
                <a:solidFill>
                  <a:srgbClr val="003366"/>
                </a:solidFill>
                <a:latin typeface="Calibri" panose="020F0502020204030204" pitchFamily="34" charset="0"/>
              </a:rPr>
              <a:t>Proper risk management and reporting</a:t>
            </a:r>
          </a:p>
          <a:p>
            <a:pPr marL="342900" indent="-342900">
              <a:buFont typeface="Wingdings" pitchFamily="2" charset="2"/>
              <a:buChar char="q"/>
            </a:pPr>
            <a:endParaRPr lang="en-US" sz="2000" dirty="0" smtClean="0">
              <a:solidFill>
                <a:srgbClr val="003366"/>
              </a:solidFill>
              <a:latin typeface="Calibri" panose="020F0502020204030204" pitchFamily="34" charset="0"/>
            </a:endParaRPr>
          </a:p>
          <a:p>
            <a:pPr marL="342900" indent="-342900">
              <a:buFont typeface="Wingdings" pitchFamily="2" charset="2"/>
              <a:buChar char="q"/>
            </a:pPr>
            <a:endParaRPr lang="en-US" sz="2000" dirty="0" smtClean="0">
              <a:solidFill>
                <a:srgbClr val="003366"/>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4" name="Picture 20" descr="QR CODE TO FACEBOOK ON BROCHURES"/>
          <p:cNvPicPr>
            <a:picLocks noChangeAspect="1" noChangeArrowheads="1"/>
          </p:cNvPicPr>
          <p:nvPr/>
        </p:nvPicPr>
        <p:blipFill>
          <a:blip r:embed="rId3" cstate="print"/>
          <a:srcRect/>
          <a:stretch>
            <a:fillRect/>
          </a:stretch>
        </p:blipFill>
        <p:spPr bwMode="auto">
          <a:xfrm>
            <a:off x="4114800" y="2514600"/>
            <a:ext cx="1066800" cy="1066800"/>
          </a:xfrm>
          <a:prstGeom prst="rect">
            <a:avLst/>
          </a:prstGeom>
          <a:noFill/>
          <a:ln w="9525">
            <a:noFill/>
            <a:miter lim="800000"/>
            <a:headEnd/>
            <a:tailEnd/>
          </a:ln>
        </p:spPr>
      </p:pic>
      <p:pic>
        <p:nvPicPr>
          <p:cNvPr id="21525" name="Picture 21"/>
          <p:cNvPicPr>
            <a:picLocks noChangeAspect="1" noChangeArrowheads="1"/>
          </p:cNvPicPr>
          <p:nvPr/>
        </p:nvPicPr>
        <p:blipFill>
          <a:blip r:embed="rId4" cstate="print"/>
          <a:srcRect/>
          <a:stretch>
            <a:fillRect/>
          </a:stretch>
        </p:blipFill>
        <p:spPr bwMode="auto">
          <a:xfrm>
            <a:off x="3810000" y="3581400"/>
            <a:ext cx="1600200" cy="571500"/>
          </a:xfrm>
          <a:prstGeom prst="rect">
            <a:avLst/>
          </a:prstGeom>
          <a:noFill/>
          <a:ln w="9525">
            <a:noFill/>
            <a:miter lim="800000"/>
            <a:headEnd/>
            <a:tailEnd/>
          </a:ln>
        </p:spPr>
      </p:pic>
      <p:sp>
        <p:nvSpPr>
          <p:cNvPr id="46083" name="Rectangle 23">
            <a:hlinkClick r:id="rId5"/>
          </p:cNvPr>
          <p:cNvSpPr>
            <a:spLocks noChangeArrowheads="1"/>
          </p:cNvSpPr>
          <p:nvPr/>
        </p:nvSpPr>
        <p:spPr bwMode="auto">
          <a:xfrm>
            <a:off x="3733800" y="3733800"/>
            <a:ext cx="457200" cy="457200"/>
          </a:xfrm>
          <a:prstGeom prst="rect">
            <a:avLst/>
          </a:prstGeom>
          <a:solidFill>
            <a:schemeClr val="bg1">
              <a:alpha val="3137"/>
            </a:schemeClr>
          </a:solidFill>
          <a:ln w="9525">
            <a:noFill/>
            <a:miter lim="800000"/>
            <a:headEnd/>
            <a:tailEnd/>
          </a:ln>
        </p:spPr>
        <p:txBody>
          <a:bodyPr wrap="none" anchor="ctr"/>
          <a:lstStyle/>
          <a:p>
            <a:pPr algn="ctr"/>
            <a:endParaRPr lang="en-US">
              <a:latin typeface="Calibri" pitchFamily="34" charset="0"/>
            </a:endParaRPr>
          </a:p>
        </p:txBody>
      </p:sp>
      <p:sp>
        <p:nvSpPr>
          <p:cNvPr id="46084" name="Rectangle 24">
            <a:hlinkClick r:id="rId6"/>
          </p:cNvPr>
          <p:cNvSpPr>
            <a:spLocks noChangeArrowheads="1"/>
          </p:cNvSpPr>
          <p:nvPr/>
        </p:nvSpPr>
        <p:spPr bwMode="auto">
          <a:xfrm>
            <a:off x="4191000" y="3733800"/>
            <a:ext cx="457200" cy="457200"/>
          </a:xfrm>
          <a:prstGeom prst="rect">
            <a:avLst/>
          </a:prstGeom>
          <a:solidFill>
            <a:schemeClr val="bg1">
              <a:alpha val="3137"/>
            </a:schemeClr>
          </a:solidFill>
          <a:ln w="9525">
            <a:noFill/>
            <a:miter lim="800000"/>
            <a:headEnd/>
            <a:tailEnd/>
          </a:ln>
        </p:spPr>
        <p:txBody>
          <a:bodyPr wrap="none" anchor="ctr"/>
          <a:lstStyle/>
          <a:p>
            <a:pPr algn="ctr"/>
            <a:endParaRPr lang="en-US">
              <a:latin typeface="Calibri" pitchFamily="34" charset="0"/>
            </a:endParaRPr>
          </a:p>
        </p:txBody>
      </p:sp>
      <p:sp>
        <p:nvSpPr>
          <p:cNvPr id="46085" name="Rectangle 25">
            <a:hlinkClick r:id="rId7"/>
          </p:cNvPr>
          <p:cNvSpPr>
            <a:spLocks noChangeArrowheads="1"/>
          </p:cNvSpPr>
          <p:nvPr/>
        </p:nvSpPr>
        <p:spPr bwMode="auto">
          <a:xfrm>
            <a:off x="4572000" y="3733800"/>
            <a:ext cx="457200" cy="457200"/>
          </a:xfrm>
          <a:prstGeom prst="rect">
            <a:avLst/>
          </a:prstGeom>
          <a:solidFill>
            <a:schemeClr val="bg1">
              <a:alpha val="3137"/>
            </a:schemeClr>
          </a:solidFill>
          <a:ln w="9525">
            <a:noFill/>
            <a:miter lim="800000"/>
            <a:headEnd/>
            <a:tailEnd/>
          </a:ln>
        </p:spPr>
        <p:txBody>
          <a:bodyPr wrap="none" anchor="ctr"/>
          <a:lstStyle/>
          <a:p>
            <a:pPr algn="ctr"/>
            <a:endParaRPr lang="en-US">
              <a:latin typeface="Calibri" pitchFamily="34" charset="0"/>
            </a:endParaRPr>
          </a:p>
        </p:txBody>
      </p:sp>
      <p:sp>
        <p:nvSpPr>
          <p:cNvPr id="46086" name="Rectangle 26">
            <a:hlinkClick r:id="rId8"/>
          </p:cNvPr>
          <p:cNvSpPr>
            <a:spLocks noChangeArrowheads="1"/>
          </p:cNvSpPr>
          <p:nvPr/>
        </p:nvSpPr>
        <p:spPr bwMode="auto">
          <a:xfrm>
            <a:off x="5029200" y="3657600"/>
            <a:ext cx="457200" cy="457200"/>
          </a:xfrm>
          <a:prstGeom prst="rect">
            <a:avLst/>
          </a:prstGeom>
          <a:solidFill>
            <a:schemeClr val="bg1">
              <a:alpha val="3137"/>
            </a:schemeClr>
          </a:solidFill>
          <a:ln w="9525">
            <a:noFill/>
            <a:miter lim="800000"/>
            <a:headEnd/>
            <a:tailEnd/>
          </a:ln>
        </p:spPr>
        <p:txBody>
          <a:bodyPr wrap="none" anchor="ctr"/>
          <a:lstStyle/>
          <a:p>
            <a:pPr algn="ctr"/>
            <a:endParaRPr lang="en-US">
              <a:latin typeface="Calibri" pitchFamily="34" charset="0"/>
            </a:endParaRPr>
          </a:p>
        </p:txBody>
      </p:sp>
      <p:sp>
        <p:nvSpPr>
          <p:cNvPr id="46087" name="Text Box 19"/>
          <p:cNvSpPr txBox="1">
            <a:spLocks noChangeArrowheads="1"/>
          </p:cNvSpPr>
          <p:nvPr/>
        </p:nvSpPr>
        <p:spPr bwMode="auto">
          <a:xfrm>
            <a:off x="0" y="1906588"/>
            <a:ext cx="9296400" cy="3046412"/>
          </a:xfrm>
          <a:prstGeom prst="rect">
            <a:avLst/>
          </a:prstGeom>
          <a:noFill/>
          <a:ln w="9525" algn="ctr">
            <a:noFill/>
            <a:miter lim="800000"/>
            <a:headEnd/>
            <a:tailEnd/>
          </a:ln>
        </p:spPr>
        <p:txBody>
          <a:bodyPr>
            <a:spAutoFit/>
          </a:bodyPr>
          <a:lstStyle/>
          <a:p>
            <a:pPr algn="ctr" rtl="1"/>
            <a:r>
              <a:rPr lang="en-US" sz="2400" b="1" dirty="0">
                <a:solidFill>
                  <a:srgbClr val="003366"/>
                </a:solidFill>
                <a:latin typeface="Calibri" pitchFamily="34" charset="0"/>
              </a:rPr>
              <a:t>Thank You!</a:t>
            </a:r>
          </a:p>
          <a:p>
            <a:pPr algn="ctr" rtl="1"/>
            <a:endParaRPr lang="en-US" sz="2400" b="1" dirty="0">
              <a:solidFill>
                <a:srgbClr val="003366"/>
              </a:solidFill>
              <a:latin typeface="Calibri" pitchFamily="34" charset="0"/>
            </a:endParaRPr>
          </a:p>
          <a:p>
            <a:pPr algn="ctr" rtl="1"/>
            <a:endParaRPr lang="en-US" sz="2400" b="1" dirty="0">
              <a:solidFill>
                <a:srgbClr val="003366"/>
              </a:solidFill>
              <a:latin typeface="Calibri" pitchFamily="34" charset="0"/>
            </a:endParaRPr>
          </a:p>
          <a:p>
            <a:pPr algn="ctr" rtl="1"/>
            <a:endParaRPr lang="en-US" sz="2400" b="1" dirty="0">
              <a:solidFill>
                <a:srgbClr val="003366"/>
              </a:solidFill>
              <a:latin typeface="Calibri" pitchFamily="34" charset="0"/>
            </a:endParaRPr>
          </a:p>
          <a:p>
            <a:pPr algn="ctr" rtl="1"/>
            <a:endParaRPr lang="en-US" sz="2400" b="1" dirty="0">
              <a:solidFill>
                <a:srgbClr val="003366"/>
              </a:solidFill>
              <a:latin typeface="Calibri" pitchFamily="34" charset="0"/>
            </a:endParaRPr>
          </a:p>
          <a:p>
            <a:pPr algn="ctr" rtl="1"/>
            <a:endParaRPr lang="en-US" sz="2400" b="1" dirty="0">
              <a:solidFill>
                <a:srgbClr val="003366"/>
              </a:solidFill>
              <a:latin typeface="Calibri" pitchFamily="34" charset="0"/>
            </a:endParaRPr>
          </a:p>
          <a:p>
            <a:pPr algn="ctr" rtl="1"/>
            <a:endParaRPr lang="en-US" sz="2400" b="1" dirty="0">
              <a:solidFill>
                <a:srgbClr val="003366"/>
              </a:solidFill>
              <a:latin typeface="Calibri" pitchFamily="34" charset="0"/>
            </a:endParaRPr>
          </a:p>
          <a:p>
            <a:pPr algn="ctr" rtl="1"/>
            <a:r>
              <a:rPr lang="en-US" sz="2400" b="1" dirty="0">
                <a:solidFill>
                  <a:srgbClr val="003366"/>
                </a:solidFill>
                <a:latin typeface="Calibri" pitchFamily="34" charset="0"/>
              </a:rPr>
              <a:t>www.path-solutions.com</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1524"/>
                                        </p:tgtEl>
                                        <p:attrNameLst>
                                          <p:attrName>style.visibility</p:attrName>
                                        </p:attrNameLst>
                                      </p:cBhvr>
                                      <p:to>
                                        <p:strVal val="visible"/>
                                      </p:to>
                                    </p:set>
                                    <p:animEffect transition="in" filter="blinds(horizontal)">
                                      <p:cBhvr>
                                        <p:cTn id="7" dur="500"/>
                                        <p:tgtEl>
                                          <p:spTgt spid="21524"/>
                                        </p:tgtEl>
                                      </p:cBhvr>
                                    </p:animEffect>
                                  </p:childTnLst>
                                </p:cTn>
                              </p:par>
                              <p:par>
                                <p:cTn id="8" presetID="3" presetClass="entr" presetSubtype="10" fill="hold" nodeType="withEffect">
                                  <p:stCondLst>
                                    <p:cond delay="0"/>
                                  </p:stCondLst>
                                  <p:childTnLst>
                                    <p:set>
                                      <p:cBhvr>
                                        <p:cTn id="9" dur="1" fill="hold">
                                          <p:stCondLst>
                                            <p:cond delay="0"/>
                                          </p:stCondLst>
                                        </p:cTn>
                                        <p:tgtEl>
                                          <p:spTgt spid="21525"/>
                                        </p:tgtEl>
                                        <p:attrNameLst>
                                          <p:attrName>style.visibility</p:attrName>
                                        </p:attrNameLst>
                                      </p:cBhvr>
                                      <p:to>
                                        <p:strVal val="visible"/>
                                      </p:to>
                                    </p:set>
                                    <p:animEffect transition="in" filter="blinds(horizontal)">
                                      <p:cBhvr>
                                        <p:cTn id="10" dur="2000"/>
                                        <p:tgtEl>
                                          <p:spTgt spid="21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Path Solutions</a:t>
            </a:r>
            <a:endParaRPr lang="en-US" dirty="0"/>
          </a:p>
        </p:txBody>
      </p:sp>
      <p:sp>
        <p:nvSpPr>
          <p:cNvPr id="3" name="Rectangle 5"/>
          <p:cNvSpPr>
            <a:spLocks noChangeArrowheads="1"/>
          </p:cNvSpPr>
          <p:nvPr/>
        </p:nvSpPr>
        <p:spPr bwMode="auto">
          <a:xfrm>
            <a:off x="685800" y="609600"/>
            <a:ext cx="8305800" cy="6019800"/>
          </a:xfrm>
          <a:prstGeom prst="rect">
            <a:avLst/>
          </a:prstGeom>
          <a:noFill/>
          <a:ln w="9525">
            <a:noFill/>
            <a:miter lim="800000"/>
            <a:headEnd/>
            <a:tailEnd/>
          </a:ln>
        </p:spPr>
        <p:txBody>
          <a:bodyPr anchor="ctr"/>
          <a:lstStyle/>
          <a:p>
            <a:pPr marL="0" lvl="1" indent="-285750" rtl="0" eaLnBrk="1" hangingPunct="1">
              <a:lnSpc>
                <a:spcPct val="150000"/>
              </a:lnSpc>
              <a:spcBef>
                <a:spcPct val="0"/>
              </a:spcBef>
              <a:buClr>
                <a:srgbClr val="333399"/>
              </a:buClr>
              <a:buSzPct val="80000"/>
              <a:buFont typeface="Wingdings 3" pitchFamily="18" charset="2"/>
              <a:buBlip>
                <a:blip r:embed="rId2"/>
              </a:buBlip>
            </a:pPr>
            <a:r>
              <a:rPr lang="en-US" dirty="0">
                <a:solidFill>
                  <a:srgbClr val="003366"/>
                </a:solidFill>
                <a:latin typeface="Calibri" pitchFamily="34" charset="0"/>
              </a:rPr>
              <a:t>Path is a Kuwaiti Shareholding Company</a:t>
            </a:r>
          </a:p>
          <a:p>
            <a:pPr marL="0" lvl="1" indent="-285750" rtl="0" eaLnBrk="1" hangingPunct="1">
              <a:lnSpc>
                <a:spcPct val="150000"/>
              </a:lnSpc>
              <a:spcBef>
                <a:spcPct val="0"/>
              </a:spcBef>
              <a:buClr>
                <a:srgbClr val="333399"/>
              </a:buClr>
              <a:buSzPct val="80000"/>
              <a:buFont typeface="Wingdings 3" pitchFamily="18" charset="2"/>
              <a:buBlip>
                <a:blip r:embed="rId2"/>
              </a:buBlip>
            </a:pPr>
            <a:r>
              <a:rPr lang="en-US" dirty="0">
                <a:solidFill>
                  <a:srgbClr val="003366"/>
                </a:solidFill>
                <a:latin typeface="Calibri" pitchFamily="34" charset="0"/>
              </a:rPr>
              <a:t>Founded </a:t>
            </a:r>
            <a:r>
              <a:rPr lang="en-US" dirty="0" smtClean="0">
                <a:solidFill>
                  <a:srgbClr val="003366"/>
                </a:solidFill>
                <a:latin typeface="Calibri" pitchFamily="34" charset="0"/>
              </a:rPr>
              <a:t>as an IT Consultancy Firm		                November 	1992 </a:t>
            </a:r>
            <a:endParaRPr lang="en-US" dirty="0">
              <a:solidFill>
                <a:srgbClr val="003366"/>
              </a:solidFill>
              <a:latin typeface="Calibri" pitchFamily="34" charset="0"/>
            </a:endParaRPr>
          </a:p>
          <a:p>
            <a:pPr marL="0" lvl="1" indent="-285750" rtl="0" eaLnBrk="1" hangingPunct="1">
              <a:lnSpc>
                <a:spcPct val="150000"/>
              </a:lnSpc>
              <a:spcBef>
                <a:spcPct val="0"/>
              </a:spcBef>
              <a:buClr>
                <a:srgbClr val="333399"/>
              </a:buClr>
              <a:buSzPct val="80000"/>
              <a:buFont typeface="Wingdings 3" pitchFamily="18" charset="2"/>
              <a:buBlip>
                <a:blip r:embed="rId2"/>
              </a:buBlip>
            </a:pPr>
            <a:r>
              <a:rPr lang="en-US" dirty="0">
                <a:solidFill>
                  <a:srgbClr val="003366"/>
                </a:solidFill>
                <a:latin typeface="Calibri" pitchFamily="34" charset="0"/>
              </a:rPr>
              <a:t>Beirut development center </a:t>
            </a:r>
            <a:r>
              <a:rPr lang="en-US" dirty="0" smtClean="0">
                <a:solidFill>
                  <a:srgbClr val="003366"/>
                </a:solidFill>
                <a:latin typeface="Calibri" pitchFamily="34" charset="0"/>
              </a:rPr>
              <a:t>			October 		2000</a:t>
            </a:r>
            <a:endParaRPr lang="en-US" dirty="0">
              <a:solidFill>
                <a:srgbClr val="003366"/>
              </a:solidFill>
              <a:latin typeface="Calibri" pitchFamily="34" charset="0"/>
            </a:endParaRPr>
          </a:p>
          <a:p>
            <a:pPr marL="0" lvl="1" indent="-285750" rtl="0" eaLnBrk="1" hangingPunct="1">
              <a:lnSpc>
                <a:spcPct val="150000"/>
              </a:lnSpc>
              <a:spcBef>
                <a:spcPct val="0"/>
              </a:spcBef>
              <a:buClr>
                <a:srgbClr val="333399"/>
              </a:buClr>
              <a:buSzPct val="80000"/>
              <a:buFont typeface="Wingdings 3" pitchFamily="18" charset="2"/>
              <a:buBlip>
                <a:blip r:embed="rId2"/>
              </a:buBlip>
            </a:pPr>
            <a:r>
              <a:rPr lang="en-US" dirty="0">
                <a:solidFill>
                  <a:srgbClr val="003366"/>
                </a:solidFill>
                <a:latin typeface="Calibri" pitchFamily="34" charset="0"/>
              </a:rPr>
              <a:t>Bahrain support office </a:t>
            </a:r>
            <a:r>
              <a:rPr lang="en-US" dirty="0" smtClean="0">
                <a:solidFill>
                  <a:srgbClr val="003366"/>
                </a:solidFill>
                <a:latin typeface="Calibri" pitchFamily="34" charset="0"/>
              </a:rPr>
              <a:t>				October 		2003</a:t>
            </a:r>
            <a:endParaRPr lang="en-US" dirty="0">
              <a:solidFill>
                <a:srgbClr val="003366"/>
              </a:solidFill>
              <a:latin typeface="Calibri" pitchFamily="34" charset="0"/>
            </a:endParaRPr>
          </a:p>
          <a:p>
            <a:pPr marL="0" lvl="1" indent="-285750" rtl="0" eaLnBrk="1" hangingPunct="1">
              <a:lnSpc>
                <a:spcPct val="150000"/>
              </a:lnSpc>
              <a:spcBef>
                <a:spcPct val="0"/>
              </a:spcBef>
              <a:buClr>
                <a:srgbClr val="333399"/>
              </a:buClr>
              <a:buSzPct val="80000"/>
              <a:buFont typeface="Wingdings 3" pitchFamily="18" charset="2"/>
              <a:buBlip>
                <a:blip r:embed="rId2"/>
              </a:buBlip>
            </a:pPr>
            <a:r>
              <a:rPr lang="en-US" dirty="0">
                <a:solidFill>
                  <a:srgbClr val="003366"/>
                </a:solidFill>
                <a:latin typeface="Calibri" pitchFamily="34" charset="0"/>
              </a:rPr>
              <a:t>London support office </a:t>
            </a:r>
            <a:r>
              <a:rPr lang="en-US" dirty="0" smtClean="0">
                <a:solidFill>
                  <a:srgbClr val="003366"/>
                </a:solidFill>
                <a:latin typeface="Calibri" pitchFamily="34" charset="0"/>
              </a:rPr>
              <a:t>				February 		2007</a:t>
            </a:r>
            <a:endParaRPr lang="en-US" dirty="0">
              <a:solidFill>
                <a:srgbClr val="003366"/>
              </a:solidFill>
              <a:latin typeface="Calibri" pitchFamily="34" charset="0"/>
            </a:endParaRPr>
          </a:p>
          <a:p>
            <a:pPr marL="0" lvl="1" indent="-285750" rtl="0" eaLnBrk="1" hangingPunct="1">
              <a:lnSpc>
                <a:spcPct val="150000"/>
              </a:lnSpc>
              <a:spcBef>
                <a:spcPct val="0"/>
              </a:spcBef>
              <a:buClr>
                <a:srgbClr val="333399"/>
              </a:buClr>
              <a:buSzPct val="80000"/>
              <a:buFont typeface="Wingdings 3" pitchFamily="18" charset="2"/>
              <a:buBlip>
                <a:blip r:embed="rId2"/>
              </a:buBlip>
            </a:pPr>
            <a:r>
              <a:rPr lang="en-US" dirty="0">
                <a:solidFill>
                  <a:srgbClr val="003366"/>
                </a:solidFill>
                <a:latin typeface="Calibri" pitchFamily="34" charset="0"/>
              </a:rPr>
              <a:t>Kuala Lumpur support office </a:t>
            </a:r>
            <a:r>
              <a:rPr lang="en-US" dirty="0" smtClean="0">
                <a:solidFill>
                  <a:srgbClr val="003366"/>
                </a:solidFill>
                <a:latin typeface="Calibri" pitchFamily="34" charset="0"/>
              </a:rPr>
              <a:t>			September 	2007</a:t>
            </a:r>
            <a:endParaRPr lang="en-US" dirty="0">
              <a:solidFill>
                <a:srgbClr val="003366"/>
              </a:solidFill>
              <a:latin typeface="Calibri" pitchFamily="34" charset="0"/>
            </a:endParaRPr>
          </a:p>
          <a:p>
            <a:pPr marL="0" lvl="1" indent="-285750" rtl="0" eaLnBrk="1" hangingPunct="1">
              <a:lnSpc>
                <a:spcPct val="150000"/>
              </a:lnSpc>
              <a:spcBef>
                <a:spcPct val="0"/>
              </a:spcBef>
              <a:buClr>
                <a:srgbClr val="333399"/>
              </a:buClr>
              <a:buSzPct val="80000"/>
              <a:buFont typeface="Wingdings 3" pitchFamily="18" charset="2"/>
              <a:buBlip>
                <a:blip r:embed="rId2"/>
              </a:buBlip>
            </a:pPr>
            <a:r>
              <a:rPr lang="en-US" dirty="0">
                <a:solidFill>
                  <a:srgbClr val="003366"/>
                </a:solidFill>
                <a:latin typeface="Calibri" pitchFamily="34" charset="0"/>
              </a:rPr>
              <a:t>Karachi support office </a:t>
            </a:r>
            <a:r>
              <a:rPr lang="en-US" b="1" dirty="0" smtClean="0">
                <a:solidFill>
                  <a:srgbClr val="003366"/>
                </a:solidFill>
                <a:latin typeface="Calibri" pitchFamily="34" charset="0"/>
              </a:rPr>
              <a:t>				</a:t>
            </a:r>
            <a:r>
              <a:rPr lang="en-US" dirty="0" smtClean="0">
                <a:solidFill>
                  <a:srgbClr val="003366"/>
                </a:solidFill>
                <a:latin typeface="Calibri" pitchFamily="34" charset="0"/>
              </a:rPr>
              <a:t>April </a:t>
            </a:r>
            <a:r>
              <a:rPr lang="en-US" b="1" dirty="0" smtClean="0">
                <a:solidFill>
                  <a:srgbClr val="003366"/>
                </a:solidFill>
                <a:latin typeface="Calibri" pitchFamily="34" charset="0"/>
              </a:rPr>
              <a:t>		</a:t>
            </a:r>
            <a:r>
              <a:rPr lang="en-US" dirty="0" smtClean="0">
                <a:solidFill>
                  <a:srgbClr val="003366"/>
                </a:solidFill>
                <a:latin typeface="Calibri" pitchFamily="34" charset="0"/>
              </a:rPr>
              <a:t>2009</a:t>
            </a:r>
            <a:endParaRPr lang="en-US" dirty="0">
              <a:solidFill>
                <a:srgbClr val="003366"/>
              </a:solidFill>
              <a:latin typeface="Calibri" pitchFamily="34" charset="0"/>
            </a:endParaRPr>
          </a:p>
          <a:p>
            <a:pPr marL="0" lvl="1" indent="-285750" rtl="0" eaLnBrk="1" hangingPunct="1">
              <a:lnSpc>
                <a:spcPct val="150000"/>
              </a:lnSpc>
              <a:spcBef>
                <a:spcPct val="0"/>
              </a:spcBef>
              <a:buClr>
                <a:srgbClr val="333399"/>
              </a:buClr>
              <a:buSzPct val="80000"/>
              <a:buFont typeface="Wingdings 3" pitchFamily="18" charset="2"/>
              <a:buBlip>
                <a:blip r:embed="rId2"/>
              </a:buBlip>
            </a:pPr>
            <a:r>
              <a:rPr lang="en-US" dirty="0">
                <a:solidFill>
                  <a:srgbClr val="003366"/>
                </a:solidFill>
                <a:latin typeface="Calibri" pitchFamily="34" charset="0"/>
              </a:rPr>
              <a:t>Riyadh support office </a:t>
            </a:r>
            <a:r>
              <a:rPr lang="en-US" dirty="0" smtClean="0">
                <a:solidFill>
                  <a:srgbClr val="003366"/>
                </a:solidFill>
                <a:latin typeface="Calibri" pitchFamily="34" charset="0"/>
              </a:rPr>
              <a:t>				August 		2009</a:t>
            </a:r>
            <a:endParaRPr lang="en-US" dirty="0">
              <a:solidFill>
                <a:srgbClr val="003366"/>
              </a:solidFill>
              <a:latin typeface="Calibri" pitchFamily="34" charset="0"/>
            </a:endParaRPr>
          </a:p>
          <a:p>
            <a:pPr marL="0" lvl="1" indent="-285750" rtl="0" eaLnBrk="1" hangingPunct="1">
              <a:lnSpc>
                <a:spcPct val="150000"/>
              </a:lnSpc>
              <a:spcBef>
                <a:spcPct val="0"/>
              </a:spcBef>
              <a:buClr>
                <a:srgbClr val="333399"/>
              </a:buClr>
              <a:buSzPct val="80000"/>
              <a:buFont typeface="Wingdings 3" pitchFamily="18" charset="2"/>
              <a:buBlip>
                <a:blip r:embed="rId2"/>
              </a:buBlip>
            </a:pPr>
            <a:r>
              <a:rPr lang="en-US" dirty="0">
                <a:solidFill>
                  <a:srgbClr val="003366"/>
                </a:solidFill>
                <a:latin typeface="Calibri" pitchFamily="34" charset="0"/>
              </a:rPr>
              <a:t>Jakarta support office </a:t>
            </a:r>
            <a:r>
              <a:rPr lang="en-US" dirty="0" smtClean="0">
                <a:solidFill>
                  <a:srgbClr val="003366"/>
                </a:solidFill>
                <a:latin typeface="Calibri" pitchFamily="34" charset="0"/>
              </a:rPr>
              <a:t>				November 	2009</a:t>
            </a:r>
            <a:endParaRPr lang="en-US" dirty="0">
              <a:solidFill>
                <a:srgbClr val="003366"/>
              </a:solidFill>
              <a:latin typeface="Calibri" pitchFamily="34" charset="0"/>
            </a:endParaRPr>
          </a:p>
          <a:p>
            <a:pPr marL="0" lvl="1" indent="-285750" rtl="0" eaLnBrk="1" hangingPunct="1">
              <a:lnSpc>
                <a:spcPct val="150000"/>
              </a:lnSpc>
              <a:spcBef>
                <a:spcPct val="0"/>
              </a:spcBef>
              <a:buClr>
                <a:srgbClr val="333399"/>
              </a:buClr>
              <a:buSzPct val="80000"/>
              <a:buFont typeface="Wingdings 3" pitchFamily="18" charset="2"/>
              <a:buBlip>
                <a:blip r:embed="rId2"/>
              </a:buBlip>
            </a:pPr>
            <a:r>
              <a:rPr lang="en-US" dirty="0">
                <a:solidFill>
                  <a:srgbClr val="003366"/>
                </a:solidFill>
                <a:latin typeface="Calibri" pitchFamily="34" charset="0"/>
              </a:rPr>
              <a:t>Khartoum support office </a:t>
            </a:r>
            <a:r>
              <a:rPr lang="en-US" dirty="0" smtClean="0">
                <a:solidFill>
                  <a:srgbClr val="003366"/>
                </a:solidFill>
                <a:latin typeface="Calibri" pitchFamily="34" charset="0"/>
              </a:rPr>
              <a:t> 				December 	2009</a:t>
            </a:r>
            <a:endParaRPr lang="en-US" dirty="0">
              <a:solidFill>
                <a:srgbClr val="003366"/>
              </a:solidFill>
              <a:latin typeface="Calibri" pitchFamily="34" charset="0"/>
            </a:endParaRPr>
          </a:p>
          <a:p>
            <a:pPr marL="0" lvl="1" indent="-285750">
              <a:lnSpc>
                <a:spcPct val="150000"/>
              </a:lnSpc>
              <a:buClr>
                <a:srgbClr val="333399"/>
              </a:buClr>
              <a:buSzPct val="80000"/>
              <a:buBlip>
                <a:blip r:embed="rId2"/>
              </a:buBlip>
            </a:pPr>
            <a:r>
              <a:rPr lang="en-US" dirty="0" smtClean="0">
                <a:solidFill>
                  <a:srgbClr val="003366"/>
                </a:solidFill>
                <a:latin typeface="Calibri" pitchFamily="34" charset="0"/>
              </a:rPr>
              <a:t>Egypt development center                                                    November                2010</a:t>
            </a:r>
            <a:endParaRPr lang="en-US" dirty="0">
              <a:solidFill>
                <a:srgbClr val="003366"/>
              </a:solidFill>
              <a:latin typeface="Calibri" pitchFamily="34" charset="0"/>
            </a:endParaRPr>
          </a:p>
          <a:p>
            <a:pPr marL="0" lvl="1" indent="-285750" rtl="0" eaLnBrk="1" hangingPunct="1">
              <a:lnSpc>
                <a:spcPct val="150000"/>
              </a:lnSpc>
              <a:spcBef>
                <a:spcPct val="0"/>
              </a:spcBef>
              <a:buClr>
                <a:srgbClr val="333399"/>
              </a:buClr>
              <a:buSzPct val="80000"/>
              <a:buFont typeface="Wingdings 3" pitchFamily="18" charset="2"/>
              <a:buBlip>
                <a:blip r:embed="rId2"/>
              </a:buBlip>
            </a:pPr>
            <a:r>
              <a:rPr lang="en-GB" dirty="0" smtClean="0">
                <a:solidFill>
                  <a:srgbClr val="003366"/>
                </a:solidFill>
                <a:latin typeface="Calibri" pitchFamily="34" charset="0"/>
              </a:rPr>
              <a:t>Dubai sales office				July		201</a:t>
            </a:r>
            <a:r>
              <a:rPr lang="en-US" dirty="0" smtClean="0">
                <a:solidFill>
                  <a:srgbClr val="003366"/>
                </a:solidFill>
                <a:latin typeface="Calibri" pitchFamily="34" charset="0"/>
              </a:rPr>
              <a:t>1</a:t>
            </a:r>
          </a:p>
          <a:p>
            <a:pPr marL="0" lvl="1" indent="-285750" rtl="0" eaLnBrk="1" hangingPunct="1">
              <a:lnSpc>
                <a:spcPct val="150000"/>
              </a:lnSpc>
              <a:spcBef>
                <a:spcPct val="0"/>
              </a:spcBef>
              <a:buClr>
                <a:srgbClr val="333399"/>
              </a:buClr>
              <a:buSzPct val="80000"/>
              <a:buBlip>
                <a:blip r:embed="rId2"/>
              </a:buBlip>
            </a:pPr>
            <a:r>
              <a:rPr lang="en-US" dirty="0" smtClean="0">
                <a:solidFill>
                  <a:srgbClr val="003366"/>
                </a:solidFill>
                <a:latin typeface="Calibri" pitchFamily="34" charset="0"/>
              </a:rPr>
              <a:t>India development center                                                     July                            2013</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Vision</a:t>
            </a:r>
            <a:endParaRPr lang="en-US" dirty="0"/>
          </a:p>
        </p:txBody>
      </p:sp>
      <p:sp>
        <p:nvSpPr>
          <p:cNvPr id="3" name="Rectangle 3"/>
          <p:cNvSpPr>
            <a:spLocks noChangeArrowheads="1"/>
          </p:cNvSpPr>
          <p:nvPr/>
        </p:nvSpPr>
        <p:spPr bwMode="auto">
          <a:xfrm>
            <a:off x="381000" y="1295400"/>
            <a:ext cx="7162800" cy="1676400"/>
          </a:xfrm>
          <a:prstGeom prst="rect">
            <a:avLst/>
          </a:prstGeom>
          <a:solidFill>
            <a:srgbClr val="003366"/>
          </a:solidFill>
          <a:ln cap="flat" cmpd="sng">
            <a:headEnd/>
            <a:tailEnd/>
          </a:ln>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anchor="ctr"/>
          <a:lstStyle/>
          <a:p>
            <a:pPr>
              <a:lnSpc>
                <a:spcPct val="110000"/>
              </a:lnSpc>
              <a:spcBef>
                <a:spcPct val="20000"/>
              </a:spcBef>
              <a:buClr>
                <a:srgbClr val="333399"/>
              </a:buClr>
              <a:buSzPct val="80000"/>
              <a:buFont typeface="Wingdings 3" pitchFamily="18" charset="2"/>
              <a:buNone/>
              <a:defRPr/>
            </a:pPr>
            <a:r>
              <a:rPr lang="en-US" i="1" dirty="0">
                <a:solidFill>
                  <a:schemeClr val="bg1"/>
                </a:solidFill>
                <a:latin typeface="Calibri" pitchFamily="34" charset="0"/>
              </a:rPr>
              <a:t>To be the most trusted and innovative provider of information technology solutions and services for the global financial industry &amp; in specific the Islamic </a:t>
            </a:r>
            <a:r>
              <a:rPr lang="en-US" i="1" dirty="0" smtClean="0">
                <a:solidFill>
                  <a:schemeClr val="bg1"/>
                </a:solidFill>
                <a:latin typeface="Calibri" pitchFamily="34" charset="0"/>
              </a:rPr>
              <a:t>financial </a:t>
            </a:r>
            <a:r>
              <a:rPr lang="en-US" i="1" dirty="0">
                <a:solidFill>
                  <a:schemeClr val="bg1"/>
                </a:solidFill>
                <a:latin typeface="Calibri" pitchFamily="34" charset="0"/>
              </a:rPr>
              <a:t>industry.</a:t>
            </a:r>
          </a:p>
        </p:txBody>
      </p:sp>
      <p:sp>
        <p:nvSpPr>
          <p:cNvPr id="4" name="Rectangle 3"/>
          <p:cNvSpPr>
            <a:spLocks noChangeArrowheads="1"/>
          </p:cNvSpPr>
          <p:nvPr/>
        </p:nvSpPr>
        <p:spPr bwMode="auto">
          <a:xfrm>
            <a:off x="1752600" y="2743200"/>
            <a:ext cx="7162800" cy="3886200"/>
          </a:xfrm>
          <a:prstGeom prst="rect">
            <a:avLst/>
          </a:prstGeom>
          <a:solidFill>
            <a:srgbClr val="003366"/>
          </a:solidFill>
          <a:ln cmpd="sng">
            <a:headEnd/>
            <a:tailEnd/>
          </a:ln>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anchor="ctr"/>
          <a:lstStyle/>
          <a:p>
            <a:pPr eaLnBrk="0" hangingPunct="0">
              <a:spcBef>
                <a:spcPct val="20000"/>
              </a:spcBef>
              <a:defRPr/>
            </a:pPr>
            <a:endParaRPr lang="en-US" i="1" dirty="0" smtClean="0">
              <a:solidFill>
                <a:schemeClr val="bg1"/>
              </a:solidFill>
              <a:latin typeface="Calibri" pitchFamily="34" charset="0"/>
            </a:endParaRPr>
          </a:p>
          <a:p>
            <a:pPr eaLnBrk="0" hangingPunct="0">
              <a:spcBef>
                <a:spcPct val="20000"/>
              </a:spcBef>
              <a:defRPr/>
            </a:pPr>
            <a:endParaRPr lang="en-US" i="1" dirty="0" smtClean="0">
              <a:solidFill>
                <a:schemeClr val="bg1"/>
              </a:solidFill>
              <a:latin typeface="Calibri" pitchFamily="34" charset="0"/>
            </a:endParaRPr>
          </a:p>
          <a:p>
            <a:pPr eaLnBrk="0" hangingPunct="0">
              <a:spcBef>
                <a:spcPct val="20000"/>
              </a:spcBef>
              <a:defRPr/>
            </a:pPr>
            <a:endParaRPr lang="en-US" i="1" dirty="0" smtClean="0">
              <a:solidFill>
                <a:schemeClr val="bg1"/>
              </a:solidFill>
              <a:latin typeface="Calibri" pitchFamily="34" charset="0"/>
            </a:endParaRPr>
          </a:p>
          <a:p>
            <a:pPr eaLnBrk="0" hangingPunct="0">
              <a:spcBef>
                <a:spcPct val="20000"/>
              </a:spcBef>
              <a:defRPr/>
            </a:pPr>
            <a:endParaRPr lang="en-US" i="1" dirty="0" smtClean="0">
              <a:solidFill>
                <a:schemeClr val="bg1"/>
              </a:solidFill>
              <a:latin typeface="Calibri" pitchFamily="34" charset="0"/>
            </a:endParaRPr>
          </a:p>
          <a:p>
            <a:pPr eaLnBrk="0" hangingPunct="0">
              <a:spcBef>
                <a:spcPct val="20000"/>
              </a:spcBef>
              <a:defRPr/>
            </a:pPr>
            <a:endParaRPr lang="en-US" i="1" dirty="0" smtClean="0">
              <a:solidFill>
                <a:schemeClr val="bg1"/>
              </a:solidFill>
              <a:latin typeface="Calibri" pitchFamily="34" charset="0"/>
            </a:endParaRPr>
          </a:p>
          <a:p>
            <a:pPr eaLnBrk="0" hangingPunct="0">
              <a:spcBef>
                <a:spcPct val="20000"/>
              </a:spcBef>
              <a:defRPr/>
            </a:pPr>
            <a:r>
              <a:rPr lang="en-US" i="1" dirty="0" smtClean="0">
                <a:solidFill>
                  <a:schemeClr val="bg1"/>
                </a:solidFill>
                <a:latin typeface="Calibri" pitchFamily="34" charset="0"/>
              </a:rPr>
              <a:t>High quality in our products and services is vital to the success of our clients and partners. In helping our clients and partners become successful, we must strive to maintain the highest ethical standards and integrity. To achieve these goals, it is our policy to involve all employees in programs to improve our products, services, and the efficiency of our internal processes. </a:t>
            </a:r>
          </a:p>
          <a:p>
            <a:pPr algn="just" eaLnBrk="0" hangingPunct="0">
              <a:spcBef>
                <a:spcPct val="20000"/>
              </a:spcBef>
              <a:defRPr/>
            </a:pPr>
            <a:endParaRPr lang="en-US" sz="2000" dirty="0">
              <a:solidFill>
                <a:schemeClr val="bg2"/>
              </a:solidFill>
              <a:latin typeface="Calibri" pitchFamily="34" charset="0"/>
            </a:endParaRPr>
          </a:p>
          <a:p>
            <a:pPr algn="r" eaLnBrk="0" hangingPunct="0">
              <a:spcBef>
                <a:spcPct val="20000"/>
              </a:spcBef>
              <a:defRPr/>
            </a:pPr>
            <a:endParaRPr lang="en-US" sz="1400" dirty="0" smtClean="0">
              <a:solidFill>
                <a:schemeClr val="bg2"/>
              </a:solidFill>
              <a:latin typeface="Calibri" pitchFamily="34" charset="0"/>
            </a:endParaRPr>
          </a:p>
          <a:p>
            <a:pPr algn="r" eaLnBrk="0" hangingPunct="0">
              <a:spcBef>
                <a:spcPct val="20000"/>
              </a:spcBef>
              <a:defRPr/>
            </a:pPr>
            <a:endParaRPr lang="en-US" sz="1400" dirty="0" smtClean="0">
              <a:solidFill>
                <a:schemeClr val="bg2"/>
              </a:solidFill>
              <a:latin typeface="Calibri" pitchFamily="34" charset="0"/>
            </a:endParaRPr>
          </a:p>
          <a:p>
            <a:pPr algn="r" eaLnBrk="0" hangingPunct="0">
              <a:spcBef>
                <a:spcPct val="20000"/>
              </a:spcBef>
              <a:defRPr/>
            </a:pPr>
            <a:endParaRPr lang="en-US" sz="1400" dirty="0" smtClean="0">
              <a:solidFill>
                <a:schemeClr val="bg2"/>
              </a:solidFill>
              <a:latin typeface="Calibri" pitchFamily="34" charset="0"/>
            </a:endParaRPr>
          </a:p>
          <a:p>
            <a:pPr algn="r" eaLnBrk="0" hangingPunct="0">
              <a:spcBef>
                <a:spcPct val="20000"/>
              </a:spcBef>
              <a:defRPr/>
            </a:pPr>
            <a:r>
              <a:rPr lang="en-US" sz="1400" dirty="0" smtClean="0">
                <a:solidFill>
                  <a:schemeClr val="bg2"/>
                </a:solidFill>
                <a:latin typeface="Calibri" pitchFamily="34" charset="0"/>
              </a:rPr>
              <a:t>Mohammed Kateeb</a:t>
            </a:r>
          </a:p>
          <a:p>
            <a:pPr algn="r" eaLnBrk="0" hangingPunct="0">
              <a:spcBef>
                <a:spcPct val="20000"/>
              </a:spcBef>
              <a:defRPr/>
            </a:pPr>
            <a:r>
              <a:rPr lang="en-US" sz="1400" dirty="0" smtClean="0">
                <a:solidFill>
                  <a:schemeClr val="bg2"/>
                </a:solidFill>
                <a:latin typeface="Calibri" pitchFamily="34" charset="0"/>
              </a:rPr>
              <a:t>Group Chairman </a:t>
            </a:r>
            <a:r>
              <a:rPr lang="en-US" sz="1400" dirty="0">
                <a:solidFill>
                  <a:schemeClr val="bg2"/>
                </a:solidFill>
                <a:latin typeface="Calibri" pitchFamily="34" charset="0"/>
              </a:rPr>
              <a:t>&amp; CEO</a:t>
            </a:r>
          </a:p>
          <a:p>
            <a:pPr algn="just" eaLnBrk="0" hangingPunct="0">
              <a:spcBef>
                <a:spcPct val="20000"/>
              </a:spcBef>
              <a:defRPr/>
            </a:pPr>
            <a:endParaRPr lang="en-US" sz="2000" dirty="0">
              <a:solidFill>
                <a:schemeClr val="bg2"/>
              </a:solidFill>
              <a:latin typeface="Calibri" pitchFamily="34" charset="0"/>
            </a:endParaRPr>
          </a:p>
          <a:p>
            <a:pPr algn="just" eaLnBrk="0" hangingPunct="0">
              <a:spcBef>
                <a:spcPct val="20000"/>
              </a:spcBef>
              <a:defRPr/>
            </a:pPr>
            <a:endParaRPr lang="en-US" sz="2000" dirty="0">
              <a:solidFill>
                <a:schemeClr val="bg2"/>
              </a:solidFill>
              <a:latin typeface="Calibri" pitchFamily="34" charset="0"/>
            </a:endParaRPr>
          </a:p>
          <a:p>
            <a:pPr algn="just" eaLnBrk="0" hangingPunct="0">
              <a:spcBef>
                <a:spcPct val="20000"/>
              </a:spcBef>
              <a:defRPr/>
            </a:pPr>
            <a:endParaRPr lang="en-US" sz="2000" dirty="0">
              <a:solidFill>
                <a:schemeClr val="bg2"/>
              </a:solidFill>
              <a:latin typeface="Calibri" pitchFamily="34" charset="0"/>
            </a:endParaRPr>
          </a:p>
        </p:txBody>
      </p:sp>
      <p:pic>
        <p:nvPicPr>
          <p:cNvPr id="5" name="Picture 2"/>
          <p:cNvPicPr>
            <a:picLocks noChangeAspect="1" noChangeArrowheads="1"/>
          </p:cNvPicPr>
          <p:nvPr/>
        </p:nvPicPr>
        <p:blipFill>
          <a:blip r:embed="rId2" cstate="print"/>
          <a:srcRect/>
          <a:stretch>
            <a:fillRect/>
          </a:stretch>
        </p:blipFill>
        <p:spPr bwMode="auto">
          <a:xfrm>
            <a:off x="7391400" y="4881068"/>
            <a:ext cx="1219200" cy="1062533"/>
          </a:xfrm>
          <a:prstGeom prst="rect">
            <a:avLst/>
          </a:prstGeom>
          <a:noFill/>
          <a:ln w="9525">
            <a:noFill/>
            <a:miter lim="800000"/>
            <a:headEnd/>
            <a:tailEnd/>
          </a:ln>
        </p:spPr>
      </p:pic>
      <p:sp>
        <p:nvSpPr>
          <p:cNvPr id="6" name="Text Box 4"/>
          <p:cNvSpPr txBox="1">
            <a:spLocks noChangeArrowheads="1"/>
          </p:cNvSpPr>
          <p:nvPr/>
        </p:nvSpPr>
        <p:spPr bwMode="auto">
          <a:xfrm>
            <a:off x="0" y="3733800"/>
            <a:ext cx="1676400" cy="39052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ctr">
              <a:spcBef>
                <a:spcPct val="50000"/>
              </a:spcBef>
              <a:defRPr/>
            </a:pPr>
            <a:r>
              <a:rPr lang="en-US" sz="1900" b="1" dirty="0">
                <a:solidFill>
                  <a:srgbClr val="003366"/>
                </a:solidFill>
                <a:latin typeface="Calibri" pitchFamily="34" charset="0"/>
                <a:cs typeface="Arial" charset="0"/>
              </a:rPr>
              <a:t>Quality Code</a:t>
            </a:r>
          </a:p>
        </p:txBody>
      </p:sp>
      <p:pic>
        <p:nvPicPr>
          <p:cNvPr id="7" name="Picture 1"/>
          <p:cNvPicPr>
            <a:picLocks noChangeAspect="1" noChangeArrowheads="1"/>
          </p:cNvPicPr>
          <p:nvPr/>
        </p:nvPicPr>
        <p:blipFill>
          <a:blip r:embed="rId3" cstate="print">
            <a:lum bright="-6000"/>
          </a:blip>
          <a:srcRect/>
          <a:stretch>
            <a:fillRect/>
          </a:stretch>
        </p:blipFill>
        <p:spPr bwMode="auto">
          <a:xfrm>
            <a:off x="0" y="5029200"/>
            <a:ext cx="5638800" cy="1828800"/>
          </a:xfrm>
          <a:prstGeom prst="rect">
            <a:avLst/>
          </a:prstGeom>
          <a:noFill/>
          <a:ln w="9525">
            <a:noFill/>
            <a:miter lim="800000"/>
            <a:headEnd/>
            <a:tailEnd/>
          </a:ln>
          <a:effectLst>
            <a:outerShdw blurRad="50800" dist="50800" dir="5400000" sx="1000" sy="1000" algn="ctr" rotWithShape="0">
              <a:srgbClr val="000000"/>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Vision</a:t>
            </a:r>
            <a:endParaRPr lang="en-US" dirty="0"/>
          </a:p>
        </p:txBody>
      </p:sp>
      <p:sp>
        <p:nvSpPr>
          <p:cNvPr id="8" name="object 8"/>
          <p:cNvSpPr txBox="1"/>
          <p:nvPr/>
        </p:nvSpPr>
        <p:spPr>
          <a:xfrm>
            <a:off x="838200" y="2819400"/>
            <a:ext cx="7810500" cy="1140460"/>
          </a:xfrm>
          <a:prstGeom prst="rect">
            <a:avLst/>
          </a:prstGeom>
        </p:spPr>
        <p:txBody>
          <a:bodyPr vert="horz" wrap="square" lIns="0" tIns="0" rIns="0" bIns="0" rtlCol="0">
            <a:noAutofit/>
          </a:bodyPr>
          <a:lstStyle/>
          <a:p>
            <a:pPr marL="12700" marR="12700" indent="473709">
              <a:lnSpc>
                <a:spcPct val="130000"/>
              </a:lnSpc>
            </a:pPr>
            <a:r>
              <a:rPr sz="2800" b="1" spc="-15" dirty="0" smtClean="0">
                <a:solidFill>
                  <a:srgbClr val="003366"/>
                </a:solidFill>
                <a:latin typeface="Calibri"/>
                <a:cs typeface="Calibri"/>
              </a:rPr>
              <a:t>All of </a:t>
            </a:r>
            <a:r>
              <a:rPr sz="2800" b="1" spc="-50" dirty="0" smtClean="0">
                <a:solidFill>
                  <a:srgbClr val="003366"/>
                </a:solidFill>
                <a:latin typeface="Calibri"/>
                <a:cs typeface="Calibri"/>
              </a:rPr>
              <a:t>P</a:t>
            </a:r>
            <a:r>
              <a:rPr sz="2800" b="1" spc="-25" dirty="0" smtClean="0">
                <a:solidFill>
                  <a:srgbClr val="003366"/>
                </a:solidFill>
                <a:latin typeface="Calibri"/>
                <a:cs typeface="Calibri"/>
              </a:rPr>
              <a:t>a</a:t>
            </a:r>
            <a:r>
              <a:rPr sz="2800" b="1" spc="0" dirty="0" smtClean="0">
                <a:solidFill>
                  <a:srgbClr val="003366"/>
                </a:solidFill>
                <a:latin typeface="Calibri"/>
                <a:cs typeface="Calibri"/>
              </a:rPr>
              <a:t>th's</a:t>
            </a:r>
            <a:r>
              <a:rPr sz="2800" b="1" spc="-15" dirty="0" smtClean="0">
                <a:solidFill>
                  <a:srgbClr val="003366"/>
                </a:solidFill>
                <a:latin typeface="Calibri"/>
                <a:cs typeface="Calibri"/>
              </a:rPr>
              <a:t> soluti</a:t>
            </a:r>
            <a:r>
              <a:rPr sz="2800" b="1" spc="-20" dirty="0" smtClean="0">
                <a:solidFill>
                  <a:srgbClr val="003366"/>
                </a:solidFill>
                <a:latin typeface="Calibri"/>
                <a:cs typeface="Calibri"/>
              </a:rPr>
              <a:t>o</a:t>
            </a:r>
            <a:r>
              <a:rPr sz="2800" b="1" spc="0" dirty="0" smtClean="0">
                <a:solidFill>
                  <a:srgbClr val="003366"/>
                </a:solidFill>
                <a:latin typeface="Calibri"/>
                <a:cs typeface="Calibri"/>
              </a:rPr>
              <a:t>ns</a:t>
            </a:r>
            <a:r>
              <a:rPr sz="2800" b="1" spc="-25" dirty="0" smtClean="0">
                <a:solidFill>
                  <a:srgbClr val="003366"/>
                </a:solidFill>
                <a:latin typeface="Calibri"/>
                <a:cs typeface="Calibri"/>
              </a:rPr>
              <a:t> </a:t>
            </a:r>
            <a:r>
              <a:rPr sz="2800" b="1" spc="0" dirty="0" smtClean="0">
                <a:solidFill>
                  <a:srgbClr val="003366"/>
                </a:solidFill>
                <a:latin typeface="Calibri"/>
                <a:cs typeface="Calibri"/>
              </a:rPr>
              <a:t>a</a:t>
            </a:r>
            <a:r>
              <a:rPr sz="2800" b="1" spc="-30" dirty="0" smtClean="0">
                <a:solidFill>
                  <a:srgbClr val="003366"/>
                </a:solidFill>
                <a:latin typeface="Calibri"/>
                <a:cs typeface="Calibri"/>
              </a:rPr>
              <a:t>r</a:t>
            </a:r>
            <a:r>
              <a:rPr sz="2800" b="1" spc="0" dirty="0" smtClean="0">
                <a:solidFill>
                  <a:srgbClr val="003366"/>
                </a:solidFill>
                <a:latin typeface="Calibri"/>
                <a:cs typeface="Calibri"/>
              </a:rPr>
              <a:t>e</a:t>
            </a:r>
            <a:r>
              <a:rPr sz="2800" b="1" spc="10" dirty="0" smtClean="0">
                <a:solidFill>
                  <a:srgbClr val="003366"/>
                </a:solidFill>
                <a:latin typeface="Calibri"/>
                <a:cs typeface="Calibri"/>
              </a:rPr>
              <a:t> </a:t>
            </a:r>
            <a:r>
              <a:rPr sz="2800" b="1" u="heavy" spc="0" dirty="0" smtClean="0">
                <a:solidFill>
                  <a:srgbClr val="003366"/>
                </a:solidFill>
                <a:latin typeface="Calibri"/>
                <a:cs typeface="Calibri"/>
              </a:rPr>
              <a:t>d</a:t>
            </a:r>
            <a:r>
              <a:rPr sz="2800" b="1" u="heavy" spc="-15" dirty="0" smtClean="0">
                <a:solidFill>
                  <a:srgbClr val="003366"/>
                </a:solidFill>
                <a:latin typeface="Calibri"/>
                <a:cs typeface="Calibri"/>
              </a:rPr>
              <a:t>e</a:t>
            </a:r>
            <a:r>
              <a:rPr sz="2800" b="1" u="heavy" spc="-25" dirty="0" smtClean="0">
                <a:solidFill>
                  <a:srgbClr val="003366"/>
                </a:solidFill>
                <a:latin typeface="Calibri"/>
                <a:cs typeface="Calibri"/>
              </a:rPr>
              <a:t>v</a:t>
            </a:r>
            <a:r>
              <a:rPr sz="2800" b="1" u="heavy" spc="0" dirty="0" smtClean="0">
                <a:solidFill>
                  <a:srgbClr val="003366"/>
                </a:solidFill>
                <a:latin typeface="Calibri"/>
                <a:cs typeface="Calibri"/>
              </a:rPr>
              <a:t>eloped </a:t>
            </a:r>
            <a:r>
              <a:rPr sz="2800" b="1" u="heavy" spc="-15" dirty="0" smtClean="0">
                <a:solidFill>
                  <a:srgbClr val="003366"/>
                </a:solidFill>
                <a:latin typeface="Calibri"/>
                <a:cs typeface="Calibri"/>
              </a:rPr>
              <a:t>in-ho</a:t>
            </a:r>
            <a:r>
              <a:rPr sz="2800" b="1" u="heavy" spc="-25" dirty="0" smtClean="0">
                <a:solidFill>
                  <a:srgbClr val="003366"/>
                </a:solidFill>
                <a:latin typeface="Calibri"/>
                <a:cs typeface="Calibri"/>
              </a:rPr>
              <a:t>u</a:t>
            </a:r>
            <a:r>
              <a:rPr sz="2800" b="1" u="heavy" spc="0" dirty="0" smtClean="0">
                <a:solidFill>
                  <a:srgbClr val="003366"/>
                </a:solidFill>
                <a:latin typeface="Calibri"/>
                <a:cs typeface="Calibri"/>
              </a:rPr>
              <a:t>s</a:t>
            </a:r>
            <a:r>
              <a:rPr sz="2800" b="1" u="heavy" spc="-10" dirty="0" smtClean="0">
                <a:solidFill>
                  <a:srgbClr val="003366"/>
                </a:solidFill>
                <a:latin typeface="Calibri"/>
                <a:cs typeface="Calibri"/>
              </a:rPr>
              <a:t>e</a:t>
            </a:r>
            <a:r>
              <a:rPr sz="2800" b="1" spc="-10" dirty="0" smtClean="0">
                <a:solidFill>
                  <a:srgbClr val="003366"/>
                </a:solidFill>
                <a:latin typeface="Calibri"/>
                <a:cs typeface="Calibri"/>
              </a:rPr>
              <a:t>, </a:t>
            </a:r>
            <a:r>
              <a:rPr sz="2800" b="1" u="heavy" spc="-10" dirty="0" smtClean="0">
                <a:solidFill>
                  <a:srgbClr val="003366"/>
                </a:solidFill>
                <a:latin typeface="Calibri"/>
                <a:cs typeface="Calibri"/>
              </a:rPr>
              <a:t>impleme</a:t>
            </a:r>
            <a:r>
              <a:rPr sz="2800" b="1" u="heavy" spc="-25" dirty="0" smtClean="0">
                <a:solidFill>
                  <a:srgbClr val="003366"/>
                </a:solidFill>
                <a:latin typeface="Calibri"/>
                <a:cs typeface="Calibri"/>
              </a:rPr>
              <a:t>n</a:t>
            </a:r>
            <a:r>
              <a:rPr sz="2800" b="1" u="heavy" spc="-50" dirty="0" smtClean="0">
                <a:solidFill>
                  <a:srgbClr val="003366"/>
                </a:solidFill>
                <a:latin typeface="Calibri"/>
                <a:cs typeface="Calibri"/>
              </a:rPr>
              <a:t>t</a:t>
            </a:r>
            <a:r>
              <a:rPr sz="2800" b="1" u="heavy" spc="0" dirty="0" smtClean="0">
                <a:solidFill>
                  <a:srgbClr val="003366"/>
                </a:solidFill>
                <a:latin typeface="Calibri"/>
                <a:cs typeface="Calibri"/>
              </a:rPr>
              <a:t>ed</a:t>
            </a:r>
            <a:r>
              <a:rPr sz="2800" b="1" u="heavy" spc="-5" dirty="0" smtClean="0">
                <a:solidFill>
                  <a:srgbClr val="003366"/>
                </a:solidFill>
                <a:latin typeface="Calibri"/>
                <a:cs typeface="Calibri"/>
              </a:rPr>
              <a:t> </a:t>
            </a:r>
            <a:r>
              <a:rPr sz="2800" b="1" u="heavy" spc="-25" dirty="0" smtClean="0">
                <a:solidFill>
                  <a:srgbClr val="003366"/>
                </a:solidFill>
                <a:latin typeface="Calibri"/>
                <a:cs typeface="Calibri"/>
              </a:rPr>
              <a:t>b</a:t>
            </a:r>
            <a:r>
              <a:rPr sz="2800" b="1" u="heavy" spc="-15" dirty="0" smtClean="0">
                <a:solidFill>
                  <a:srgbClr val="003366"/>
                </a:solidFill>
                <a:latin typeface="Calibri"/>
                <a:cs typeface="Calibri"/>
              </a:rPr>
              <a:t>y </a:t>
            </a:r>
            <a:r>
              <a:rPr sz="2800" b="1" u="heavy" spc="-60" dirty="0" smtClean="0">
                <a:solidFill>
                  <a:srgbClr val="003366"/>
                </a:solidFill>
                <a:latin typeface="Calibri"/>
                <a:cs typeface="Calibri"/>
              </a:rPr>
              <a:t>P</a:t>
            </a:r>
            <a:r>
              <a:rPr sz="2800" b="1" u="heavy" spc="-25" dirty="0" smtClean="0">
                <a:solidFill>
                  <a:srgbClr val="003366"/>
                </a:solidFill>
                <a:latin typeface="Calibri"/>
                <a:cs typeface="Calibri"/>
              </a:rPr>
              <a:t>a</a:t>
            </a:r>
            <a:r>
              <a:rPr sz="2800" b="1" u="heavy" spc="-15" dirty="0" smtClean="0">
                <a:solidFill>
                  <a:srgbClr val="003366"/>
                </a:solidFill>
                <a:latin typeface="Calibri"/>
                <a:cs typeface="Calibri"/>
              </a:rPr>
              <a:t>th</a:t>
            </a:r>
            <a:r>
              <a:rPr sz="2800" b="1" spc="-15" dirty="0" smtClean="0">
                <a:solidFill>
                  <a:srgbClr val="003366"/>
                </a:solidFill>
                <a:latin typeface="Calibri"/>
                <a:cs typeface="Calibri"/>
              </a:rPr>
              <a:t> and</a:t>
            </a:r>
            <a:r>
              <a:rPr sz="2800" b="1" spc="-5" dirty="0" smtClean="0">
                <a:solidFill>
                  <a:srgbClr val="003366"/>
                </a:solidFill>
                <a:latin typeface="Calibri"/>
                <a:cs typeface="Calibri"/>
              </a:rPr>
              <a:t> </a:t>
            </a:r>
            <a:r>
              <a:rPr sz="2800" b="1" u="heavy" spc="0" dirty="0" smtClean="0">
                <a:solidFill>
                  <a:srgbClr val="003366"/>
                </a:solidFill>
                <a:latin typeface="Calibri"/>
                <a:cs typeface="Calibri"/>
              </a:rPr>
              <a:t>suppor</a:t>
            </a:r>
            <a:r>
              <a:rPr sz="2800" b="1" u="heavy" spc="-40" dirty="0" smtClean="0">
                <a:solidFill>
                  <a:srgbClr val="003366"/>
                </a:solidFill>
                <a:latin typeface="Calibri"/>
                <a:cs typeface="Calibri"/>
              </a:rPr>
              <a:t>t</a:t>
            </a:r>
            <a:r>
              <a:rPr sz="2800" b="1" u="heavy" spc="0" dirty="0" smtClean="0">
                <a:solidFill>
                  <a:srgbClr val="003366"/>
                </a:solidFill>
                <a:latin typeface="Calibri"/>
                <a:cs typeface="Calibri"/>
              </a:rPr>
              <a:t>ed</a:t>
            </a:r>
            <a:r>
              <a:rPr sz="2800" b="1" u="heavy" spc="-5" dirty="0" smtClean="0">
                <a:solidFill>
                  <a:srgbClr val="003366"/>
                </a:solidFill>
                <a:latin typeface="Calibri"/>
                <a:cs typeface="Calibri"/>
              </a:rPr>
              <a:t> </a:t>
            </a:r>
            <a:r>
              <a:rPr sz="2800" b="1" u="heavy" spc="0" dirty="0" smtClean="0">
                <a:solidFill>
                  <a:srgbClr val="003366"/>
                </a:solidFill>
                <a:latin typeface="Calibri"/>
                <a:cs typeface="Calibri"/>
              </a:rPr>
              <a:t>di</a:t>
            </a:r>
            <a:r>
              <a:rPr sz="2800" b="1" u="heavy" spc="-35" dirty="0" smtClean="0">
                <a:solidFill>
                  <a:srgbClr val="003366"/>
                </a:solidFill>
                <a:latin typeface="Calibri"/>
                <a:cs typeface="Calibri"/>
              </a:rPr>
              <a:t>r</a:t>
            </a:r>
            <a:r>
              <a:rPr sz="2800" b="1" u="heavy" spc="0" dirty="0" smtClean="0">
                <a:solidFill>
                  <a:srgbClr val="003366"/>
                </a:solidFill>
                <a:latin typeface="Calibri"/>
                <a:cs typeface="Calibri"/>
              </a:rPr>
              <a:t>ectly </a:t>
            </a:r>
            <a:r>
              <a:rPr sz="2800" b="1" u="heavy" spc="-20" dirty="0" smtClean="0">
                <a:solidFill>
                  <a:srgbClr val="003366"/>
                </a:solidFill>
                <a:latin typeface="Calibri"/>
                <a:cs typeface="Calibri"/>
              </a:rPr>
              <a:t>b</a:t>
            </a:r>
            <a:r>
              <a:rPr sz="2800" b="1" u="heavy" spc="-15" dirty="0" smtClean="0">
                <a:solidFill>
                  <a:srgbClr val="003366"/>
                </a:solidFill>
                <a:latin typeface="Calibri"/>
                <a:cs typeface="Calibri"/>
              </a:rPr>
              <a:t>y </a:t>
            </a:r>
            <a:r>
              <a:rPr sz="2800" b="1" u="heavy" spc="-55" dirty="0" smtClean="0">
                <a:solidFill>
                  <a:srgbClr val="003366"/>
                </a:solidFill>
                <a:latin typeface="Calibri"/>
                <a:cs typeface="Calibri"/>
              </a:rPr>
              <a:t>P</a:t>
            </a:r>
            <a:r>
              <a:rPr sz="2800" b="1" u="heavy" spc="-25" dirty="0" smtClean="0">
                <a:solidFill>
                  <a:srgbClr val="003366"/>
                </a:solidFill>
                <a:latin typeface="Calibri"/>
                <a:cs typeface="Calibri"/>
              </a:rPr>
              <a:t>a</a:t>
            </a:r>
            <a:r>
              <a:rPr sz="2800" b="1" u="heavy" spc="-15" dirty="0" smtClean="0">
                <a:solidFill>
                  <a:srgbClr val="003366"/>
                </a:solidFill>
                <a:latin typeface="Calibri"/>
                <a:cs typeface="Calibri"/>
              </a:rPr>
              <a:t>th</a:t>
            </a:r>
            <a:endParaRPr sz="2800" dirty="0">
              <a:solidFill>
                <a:srgbClr val="003366"/>
              </a:solidFill>
              <a:latin typeface="Calibri"/>
              <a:cs typeface="Calibri"/>
            </a:endParaRPr>
          </a:p>
        </p:txBody>
      </p:sp>
    </p:spTree>
    <p:extLst>
      <p:ext uri="{BB962C8B-B14F-4D97-AF65-F5344CB8AC3E}">
        <p14:creationId xmlns:p14="http://schemas.microsoft.com/office/powerpoint/2010/main" val="19595872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People</a:t>
            </a:r>
            <a:endParaRPr lang="en-US" dirty="0"/>
          </a:p>
        </p:txBody>
      </p:sp>
      <p:graphicFrame>
        <p:nvGraphicFramePr>
          <p:cNvPr id="4" name="Chart 3"/>
          <p:cNvGraphicFramePr/>
          <p:nvPr/>
        </p:nvGraphicFramePr>
        <p:xfrm>
          <a:off x="3810000" y="3352800"/>
          <a:ext cx="5114925" cy="28956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1"/>
          <p:cNvPicPr>
            <a:picLocks noChangeAspect="1" noChangeArrowheads="1"/>
          </p:cNvPicPr>
          <p:nvPr/>
        </p:nvPicPr>
        <p:blipFill>
          <a:blip r:embed="rId3" cstate="print"/>
          <a:srcRect/>
          <a:stretch>
            <a:fillRect/>
          </a:stretch>
        </p:blipFill>
        <p:spPr bwMode="auto">
          <a:xfrm>
            <a:off x="3733800" y="1371600"/>
            <a:ext cx="5181600" cy="1652587"/>
          </a:xfrm>
          <a:prstGeom prst="rect">
            <a:avLst/>
          </a:prstGeom>
          <a:noFill/>
          <a:ln w="9525">
            <a:noFill/>
            <a:miter lim="800000"/>
            <a:headEnd/>
            <a:tailEnd/>
          </a:ln>
        </p:spPr>
      </p:pic>
      <p:sp>
        <p:nvSpPr>
          <p:cNvPr id="6" name="Rectangle 5"/>
          <p:cNvSpPr>
            <a:spLocks noChangeArrowheads="1"/>
          </p:cNvSpPr>
          <p:nvPr/>
        </p:nvSpPr>
        <p:spPr bwMode="auto">
          <a:xfrm>
            <a:off x="-3390900" y="609600"/>
            <a:ext cx="8648700" cy="4343400"/>
          </a:xfrm>
          <a:prstGeom prst="rect">
            <a:avLst/>
          </a:prstGeom>
          <a:noFill/>
          <a:ln w="9525">
            <a:noFill/>
            <a:miter lim="800000"/>
            <a:headEnd/>
            <a:tailEnd/>
          </a:ln>
        </p:spPr>
        <p:txBody>
          <a:bodyPr anchor="ctr"/>
          <a:lstStyle/>
          <a:p>
            <a:pPr marL="3943350" lvl="8" indent="-285750">
              <a:lnSpc>
                <a:spcPct val="160000"/>
              </a:lnSpc>
              <a:buClr>
                <a:srgbClr val="333399"/>
              </a:buClr>
              <a:buSzPct val="80000"/>
              <a:buFont typeface="Wingdings 3" pitchFamily="18" charset="2"/>
              <a:buBlip>
                <a:blip r:embed="rId4"/>
              </a:buBlip>
              <a:defRPr/>
            </a:pPr>
            <a:endParaRPr lang="en-US" sz="2000" dirty="0" smtClean="0">
              <a:solidFill>
                <a:srgbClr val="003366"/>
              </a:solidFill>
              <a:latin typeface="Calibri" pitchFamily="34" charset="0"/>
            </a:endParaRPr>
          </a:p>
          <a:p>
            <a:pPr marL="3943350" lvl="8" indent="-285750">
              <a:lnSpc>
                <a:spcPct val="160000"/>
              </a:lnSpc>
              <a:buClr>
                <a:srgbClr val="333399"/>
              </a:buClr>
              <a:buSzPct val="80000"/>
              <a:buFont typeface="Wingdings 3" pitchFamily="18" charset="2"/>
              <a:buBlip>
                <a:blip r:embed="rId4"/>
              </a:buBlip>
              <a:defRPr/>
            </a:pPr>
            <a:endParaRPr lang="en-US" sz="2000" dirty="0" smtClean="0">
              <a:solidFill>
                <a:srgbClr val="003366"/>
              </a:solidFill>
              <a:latin typeface="Calibri" pitchFamily="34" charset="0"/>
            </a:endParaRPr>
          </a:p>
          <a:p>
            <a:pPr marL="3943350" lvl="8" indent="-285750">
              <a:lnSpc>
                <a:spcPct val="160000"/>
              </a:lnSpc>
              <a:buClr>
                <a:srgbClr val="333399"/>
              </a:buClr>
              <a:buSzPct val="80000"/>
              <a:defRPr/>
            </a:pPr>
            <a:endParaRPr lang="en-US" sz="2000" dirty="0" smtClean="0">
              <a:solidFill>
                <a:srgbClr val="003366"/>
              </a:solidFill>
              <a:latin typeface="Calibri" pitchFamily="34" charset="0"/>
            </a:endParaRPr>
          </a:p>
          <a:p>
            <a:pPr marL="3943350" lvl="8" indent="-285750">
              <a:lnSpc>
                <a:spcPct val="160000"/>
              </a:lnSpc>
              <a:buClr>
                <a:srgbClr val="333399"/>
              </a:buClr>
              <a:buSzPct val="80000"/>
              <a:defRPr/>
            </a:pPr>
            <a:endParaRPr lang="en-US" sz="2000" dirty="0" smtClean="0">
              <a:solidFill>
                <a:srgbClr val="003366"/>
              </a:solidFill>
              <a:latin typeface="Calibri" pitchFamily="34" charset="0"/>
            </a:endParaRPr>
          </a:p>
          <a:p>
            <a:pPr marL="3943350" lvl="8" indent="-285750">
              <a:lnSpc>
                <a:spcPct val="160000"/>
              </a:lnSpc>
              <a:buClr>
                <a:srgbClr val="333399"/>
              </a:buClr>
              <a:buSzPct val="80000"/>
              <a:buFont typeface="Wingdings 3" pitchFamily="18" charset="2"/>
              <a:buBlip>
                <a:blip r:embed="rId4"/>
              </a:buBlip>
              <a:defRPr/>
            </a:pPr>
            <a:r>
              <a:rPr lang="en-US" sz="2000" dirty="0" smtClean="0">
                <a:solidFill>
                  <a:srgbClr val="003366"/>
                </a:solidFill>
                <a:latin typeface="Calibri" pitchFamily="34" charset="0"/>
              </a:rPr>
              <a:t>6 </a:t>
            </a:r>
            <a:r>
              <a:rPr lang="en-US" sz="2000" dirty="0">
                <a:solidFill>
                  <a:srgbClr val="003366"/>
                </a:solidFill>
                <a:latin typeface="Calibri" pitchFamily="34" charset="0"/>
              </a:rPr>
              <a:t>Employees  </a:t>
            </a:r>
            <a:r>
              <a:rPr lang="en-US" sz="2000" dirty="0" smtClean="0">
                <a:solidFill>
                  <a:srgbClr val="003366"/>
                </a:solidFill>
                <a:latin typeface="Calibri" pitchFamily="34" charset="0"/>
              </a:rPr>
              <a:t>        in 1993</a:t>
            </a:r>
            <a:endParaRPr lang="en-US" sz="2000" dirty="0">
              <a:solidFill>
                <a:srgbClr val="003366"/>
              </a:solidFill>
              <a:latin typeface="Calibri" pitchFamily="34" charset="0"/>
            </a:endParaRPr>
          </a:p>
          <a:p>
            <a:pPr marL="3943350" lvl="8" indent="-285750">
              <a:lnSpc>
                <a:spcPct val="160000"/>
              </a:lnSpc>
              <a:buClr>
                <a:srgbClr val="333399"/>
              </a:buClr>
              <a:buSzPct val="80000"/>
              <a:buFont typeface="Wingdings 3" pitchFamily="18" charset="2"/>
              <a:buBlip>
                <a:blip r:embed="rId4"/>
              </a:buBlip>
              <a:defRPr/>
            </a:pPr>
            <a:r>
              <a:rPr lang="en-US" sz="2000" dirty="0">
                <a:solidFill>
                  <a:srgbClr val="003366"/>
                </a:solidFill>
                <a:latin typeface="Calibri" pitchFamily="34" charset="0"/>
              </a:rPr>
              <a:t>20+ Employees  </a:t>
            </a:r>
            <a:r>
              <a:rPr lang="en-US" sz="2000" dirty="0" smtClean="0">
                <a:solidFill>
                  <a:srgbClr val="003366"/>
                </a:solidFill>
                <a:latin typeface="Calibri" pitchFamily="34" charset="0"/>
              </a:rPr>
              <a:t>    in </a:t>
            </a:r>
            <a:r>
              <a:rPr lang="en-US" sz="2000" dirty="0">
                <a:solidFill>
                  <a:srgbClr val="003366"/>
                </a:solidFill>
                <a:latin typeface="Calibri" pitchFamily="34" charset="0"/>
              </a:rPr>
              <a:t>1997</a:t>
            </a:r>
          </a:p>
          <a:p>
            <a:pPr marL="3943350" lvl="8" indent="-285750">
              <a:lnSpc>
                <a:spcPct val="160000"/>
              </a:lnSpc>
              <a:buClr>
                <a:srgbClr val="333399"/>
              </a:buClr>
              <a:buSzPct val="80000"/>
              <a:buFont typeface="Wingdings 3" pitchFamily="18" charset="2"/>
              <a:buBlip>
                <a:blip r:embed="rId4"/>
              </a:buBlip>
              <a:defRPr/>
            </a:pPr>
            <a:r>
              <a:rPr lang="en-US" sz="2000" dirty="0">
                <a:solidFill>
                  <a:srgbClr val="003366"/>
                </a:solidFill>
                <a:latin typeface="Calibri" pitchFamily="34" charset="0"/>
              </a:rPr>
              <a:t>64+ Employee 	</a:t>
            </a:r>
            <a:r>
              <a:rPr lang="en-US" sz="2000" dirty="0" smtClean="0">
                <a:solidFill>
                  <a:srgbClr val="003366"/>
                </a:solidFill>
                <a:latin typeface="Calibri" pitchFamily="34" charset="0"/>
              </a:rPr>
              <a:t>      in </a:t>
            </a:r>
            <a:r>
              <a:rPr lang="en-US" sz="2000" dirty="0">
                <a:solidFill>
                  <a:srgbClr val="003366"/>
                </a:solidFill>
                <a:latin typeface="Calibri" pitchFamily="34" charset="0"/>
              </a:rPr>
              <a:t>2005</a:t>
            </a:r>
          </a:p>
          <a:p>
            <a:pPr marL="3943350" lvl="8" indent="-285750">
              <a:lnSpc>
                <a:spcPct val="160000"/>
              </a:lnSpc>
              <a:buClr>
                <a:srgbClr val="333399"/>
              </a:buClr>
              <a:buSzPct val="80000"/>
              <a:buFont typeface="Wingdings 3" pitchFamily="18" charset="2"/>
              <a:buBlip>
                <a:blip r:embed="rId4"/>
              </a:buBlip>
              <a:defRPr/>
            </a:pPr>
            <a:r>
              <a:rPr lang="en-US" sz="2000" dirty="0">
                <a:solidFill>
                  <a:srgbClr val="003366"/>
                </a:solidFill>
                <a:latin typeface="Calibri" pitchFamily="34" charset="0"/>
              </a:rPr>
              <a:t>120+ Employees  </a:t>
            </a:r>
            <a:r>
              <a:rPr lang="en-US" sz="2000" dirty="0" smtClean="0">
                <a:solidFill>
                  <a:srgbClr val="003366"/>
                </a:solidFill>
                <a:latin typeface="Calibri" pitchFamily="34" charset="0"/>
              </a:rPr>
              <a:t> in </a:t>
            </a:r>
            <a:r>
              <a:rPr lang="en-US" sz="2000" dirty="0">
                <a:solidFill>
                  <a:srgbClr val="003366"/>
                </a:solidFill>
                <a:latin typeface="Calibri" pitchFamily="34" charset="0"/>
              </a:rPr>
              <a:t>2006</a:t>
            </a:r>
          </a:p>
          <a:p>
            <a:pPr marL="3943350" lvl="8" indent="-285750">
              <a:lnSpc>
                <a:spcPct val="160000"/>
              </a:lnSpc>
              <a:buClr>
                <a:srgbClr val="333399"/>
              </a:buClr>
              <a:buSzPct val="80000"/>
              <a:buFont typeface="Wingdings 3" pitchFamily="18" charset="2"/>
              <a:buBlip>
                <a:blip r:embed="rId4"/>
              </a:buBlip>
              <a:defRPr/>
            </a:pPr>
            <a:r>
              <a:rPr lang="en-US" sz="2000" dirty="0">
                <a:solidFill>
                  <a:srgbClr val="003366"/>
                </a:solidFill>
                <a:latin typeface="Calibri" pitchFamily="34" charset="0"/>
              </a:rPr>
              <a:t>205+ Employees  </a:t>
            </a:r>
            <a:r>
              <a:rPr lang="en-US" sz="2000" dirty="0" smtClean="0">
                <a:solidFill>
                  <a:srgbClr val="003366"/>
                </a:solidFill>
                <a:latin typeface="Calibri" pitchFamily="34" charset="0"/>
              </a:rPr>
              <a:t> in </a:t>
            </a:r>
            <a:r>
              <a:rPr lang="en-US" sz="2000" dirty="0">
                <a:solidFill>
                  <a:srgbClr val="003366"/>
                </a:solidFill>
                <a:latin typeface="Calibri" pitchFamily="34" charset="0"/>
              </a:rPr>
              <a:t>2007</a:t>
            </a:r>
          </a:p>
          <a:p>
            <a:pPr marL="3943350" lvl="8" indent="-285750">
              <a:lnSpc>
                <a:spcPct val="160000"/>
              </a:lnSpc>
              <a:buClr>
                <a:srgbClr val="333399"/>
              </a:buClr>
              <a:buSzPct val="80000"/>
              <a:buFont typeface="Wingdings 3" pitchFamily="18" charset="2"/>
              <a:buBlip>
                <a:blip r:embed="rId4"/>
              </a:buBlip>
              <a:defRPr/>
            </a:pPr>
            <a:r>
              <a:rPr lang="en-US" sz="2000" dirty="0">
                <a:solidFill>
                  <a:srgbClr val="003366"/>
                </a:solidFill>
                <a:latin typeface="Calibri" pitchFamily="34" charset="0"/>
              </a:rPr>
              <a:t>398 Employees  </a:t>
            </a:r>
            <a:r>
              <a:rPr lang="en-US" sz="2000" dirty="0" smtClean="0">
                <a:solidFill>
                  <a:srgbClr val="003366"/>
                </a:solidFill>
                <a:latin typeface="Calibri" pitchFamily="34" charset="0"/>
              </a:rPr>
              <a:t>   in </a:t>
            </a:r>
            <a:r>
              <a:rPr lang="en-US" sz="2000" dirty="0">
                <a:solidFill>
                  <a:srgbClr val="003366"/>
                </a:solidFill>
                <a:latin typeface="Calibri" pitchFamily="34" charset="0"/>
              </a:rPr>
              <a:t>2008</a:t>
            </a:r>
          </a:p>
          <a:p>
            <a:pPr marL="3943350" lvl="8" indent="-285750">
              <a:lnSpc>
                <a:spcPct val="160000"/>
              </a:lnSpc>
              <a:buClr>
                <a:srgbClr val="333399"/>
              </a:buClr>
              <a:buSzPct val="80000"/>
              <a:buFont typeface="Wingdings 3" pitchFamily="18" charset="2"/>
              <a:buBlip>
                <a:blip r:embed="rId4"/>
              </a:buBlip>
              <a:defRPr/>
            </a:pPr>
            <a:r>
              <a:rPr lang="en-US" sz="2000" dirty="0" smtClean="0">
                <a:solidFill>
                  <a:srgbClr val="003366"/>
                </a:solidFill>
                <a:latin typeface="Calibri" pitchFamily="34" charset="0"/>
              </a:rPr>
              <a:t>450 </a:t>
            </a:r>
            <a:r>
              <a:rPr lang="en-US" sz="2000" dirty="0">
                <a:solidFill>
                  <a:srgbClr val="003366"/>
                </a:solidFill>
                <a:latin typeface="Calibri" pitchFamily="34" charset="0"/>
              </a:rPr>
              <a:t>Employees  </a:t>
            </a:r>
            <a:r>
              <a:rPr lang="en-US" sz="2000" dirty="0" smtClean="0">
                <a:solidFill>
                  <a:srgbClr val="003366"/>
                </a:solidFill>
                <a:latin typeface="Calibri" pitchFamily="34" charset="0"/>
              </a:rPr>
              <a:t>   in 2010</a:t>
            </a:r>
          </a:p>
          <a:p>
            <a:pPr marL="3943350" lvl="8" indent="-285750">
              <a:lnSpc>
                <a:spcPct val="160000"/>
              </a:lnSpc>
              <a:buClr>
                <a:srgbClr val="333399"/>
              </a:buClr>
              <a:buSzPct val="80000"/>
              <a:buBlip>
                <a:blip r:embed="rId4"/>
              </a:buBlip>
              <a:defRPr/>
            </a:pPr>
            <a:r>
              <a:rPr lang="en-US" sz="2000" dirty="0" smtClean="0">
                <a:solidFill>
                  <a:srgbClr val="003366"/>
                </a:solidFill>
                <a:latin typeface="Calibri" pitchFamily="34" charset="0"/>
              </a:rPr>
              <a:t>375 Employees     in 2011</a:t>
            </a:r>
          </a:p>
          <a:p>
            <a:pPr marL="3943350" lvl="8" indent="-285750">
              <a:lnSpc>
                <a:spcPct val="160000"/>
              </a:lnSpc>
              <a:buClr>
                <a:srgbClr val="333399"/>
              </a:buClr>
              <a:buSzPct val="80000"/>
              <a:buBlip>
                <a:blip r:embed="rId4"/>
              </a:buBlip>
              <a:defRPr/>
            </a:pPr>
            <a:r>
              <a:rPr lang="en-GB" sz="2000" dirty="0" smtClean="0">
                <a:solidFill>
                  <a:srgbClr val="003366"/>
                </a:solidFill>
                <a:latin typeface="Calibri" pitchFamily="34" charset="0"/>
              </a:rPr>
              <a:t>400 Employees     in 2012</a:t>
            </a:r>
          </a:p>
          <a:p>
            <a:pPr marL="3943350" lvl="8" indent="-285750">
              <a:lnSpc>
                <a:spcPct val="160000"/>
              </a:lnSpc>
              <a:buClr>
                <a:srgbClr val="333399"/>
              </a:buClr>
              <a:buSzPct val="80000"/>
              <a:buBlip>
                <a:blip r:embed="rId4"/>
              </a:buBlip>
              <a:defRPr/>
            </a:pPr>
            <a:r>
              <a:rPr lang="en-GB" sz="2000" dirty="0" smtClean="0">
                <a:solidFill>
                  <a:srgbClr val="003366"/>
                </a:solidFill>
                <a:latin typeface="Calibri" pitchFamily="34" charset="0"/>
              </a:rPr>
              <a:t>485 Employees     in 2013</a:t>
            </a:r>
            <a:endParaRPr lang="en-US" sz="2000" dirty="0" smtClean="0">
              <a:solidFill>
                <a:srgbClr val="003366"/>
              </a:solidFill>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of Focus</a:t>
            </a:r>
            <a:endParaRPr lang="en-US" dirty="0"/>
          </a:p>
        </p:txBody>
      </p:sp>
      <p:sp>
        <p:nvSpPr>
          <p:cNvPr id="3" name="Rectangle 3"/>
          <p:cNvSpPr>
            <a:spLocks noChangeArrowheads="1"/>
          </p:cNvSpPr>
          <p:nvPr/>
        </p:nvSpPr>
        <p:spPr bwMode="auto">
          <a:xfrm>
            <a:off x="533400" y="1447800"/>
            <a:ext cx="8153400" cy="3962400"/>
          </a:xfrm>
          <a:prstGeom prst="rect">
            <a:avLst/>
          </a:prstGeom>
          <a:noFill/>
          <a:ln w="9525">
            <a:noFill/>
            <a:miter lim="800000"/>
            <a:headEnd/>
            <a:tailEnd/>
          </a:ln>
        </p:spPr>
        <p:txBody>
          <a:bodyPr anchor="ctr"/>
          <a:lstStyle/>
          <a:p>
            <a:pPr algn="just">
              <a:spcBef>
                <a:spcPct val="20000"/>
              </a:spcBef>
              <a:buClr>
                <a:srgbClr val="333399"/>
              </a:buClr>
              <a:buFont typeface="Wingdings" pitchFamily="2" charset="2"/>
              <a:buNone/>
            </a:pPr>
            <a:r>
              <a:rPr lang="en-US" sz="2000" b="1" dirty="0" smtClean="0">
                <a:solidFill>
                  <a:srgbClr val="003366"/>
                </a:solidFill>
                <a:latin typeface="Calibri" pitchFamily="34" charset="0"/>
                <a:ea typeface="Arial Unicode MS" pitchFamily="34" charset="-128"/>
                <a:cs typeface="Arial Unicode MS" pitchFamily="34" charset="-128"/>
              </a:rPr>
              <a:t>Path’s </a:t>
            </a:r>
            <a:r>
              <a:rPr lang="en-US" sz="2000" b="1" dirty="0">
                <a:solidFill>
                  <a:srgbClr val="003366"/>
                </a:solidFill>
                <a:latin typeface="Calibri" pitchFamily="34" charset="0"/>
                <a:ea typeface="Arial Unicode MS" pitchFamily="34" charset="-128"/>
                <a:cs typeface="Arial Unicode MS" pitchFamily="34" charset="-128"/>
              </a:rPr>
              <a:t>offering consists of integrated business solutions and services for the following major business segments:</a:t>
            </a:r>
          </a:p>
          <a:p>
            <a:pPr>
              <a:spcBef>
                <a:spcPct val="20000"/>
              </a:spcBef>
              <a:buClr>
                <a:srgbClr val="333399"/>
              </a:buClr>
              <a:buFont typeface="Wingdings" pitchFamily="2" charset="2"/>
              <a:buNone/>
            </a:pPr>
            <a:endParaRPr lang="en-US" sz="2000" dirty="0">
              <a:solidFill>
                <a:srgbClr val="003366"/>
              </a:solidFill>
              <a:latin typeface="Calibri" pitchFamily="34" charset="0"/>
              <a:ea typeface="Arial Unicode MS" pitchFamily="34" charset="-128"/>
              <a:cs typeface="Arial Unicode MS" pitchFamily="34" charset="-128"/>
            </a:endParaRPr>
          </a:p>
          <a:p>
            <a:pPr>
              <a:lnSpc>
                <a:spcPct val="130000"/>
              </a:lnSpc>
              <a:spcBef>
                <a:spcPct val="20000"/>
              </a:spcBef>
              <a:buClr>
                <a:srgbClr val="333399"/>
              </a:buClr>
              <a:buSzPct val="80000"/>
              <a:buFont typeface="Wingdings 3" pitchFamily="18" charset="2"/>
              <a:buBlip>
                <a:blip r:embed="rId2"/>
              </a:buBlip>
            </a:pPr>
            <a:r>
              <a:rPr lang="en-US" sz="2000" dirty="0">
                <a:solidFill>
                  <a:srgbClr val="003366"/>
                </a:solidFill>
                <a:latin typeface="Calibri" pitchFamily="34" charset="0"/>
                <a:ea typeface="Arial Unicode MS" pitchFamily="34" charset="-128"/>
                <a:cs typeface="Arial Unicode MS" pitchFamily="34" charset="-128"/>
              </a:rPr>
              <a:t> Islamic Banks</a:t>
            </a:r>
          </a:p>
          <a:p>
            <a:pPr>
              <a:lnSpc>
                <a:spcPct val="130000"/>
              </a:lnSpc>
              <a:spcBef>
                <a:spcPct val="20000"/>
              </a:spcBef>
              <a:buClr>
                <a:srgbClr val="333399"/>
              </a:buClr>
              <a:buSzPct val="80000"/>
              <a:buFont typeface="Wingdings 3" pitchFamily="18" charset="2"/>
              <a:buBlip>
                <a:blip r:embed="rId2"/>
              </a:buBlip>
            </a:pPr>
            <a:r>
              <a:rPr lang="en-US" sz="2000" dirty="0">
                <a:solidFill>
                  <a:srgbClr val="003366"/>
                </a:solidFill>
                <a:latin typeface="Calibri" pitchFamily="34" charset="0"/>
                <a:ea typeface="Arial Unicode MS" pitchFamily="34" charset="-128"/>
                <a:cs typeface="Arial Unicode MS" pitchFamily="34" charset="-128"/>
              </a:rPr>
              <a:t> Islamic Investment Companies</a:t>
            </a:r>
          </a:p>
          <a:p>
            <a:pPr>
              <a:lnSpc>
                <a:spcPct val="130000"/>
              </a:lnSpc>
              <a:spcBef>
                <a:spcPct val="20000"/>
              </a:spcBef>
              <a:buClr>
                <a:srgbClr val="333399"/>
              </a:buClr>
              <a:buSzPct val="80000"/>
              <a:buFont typeface="Wingdings 3" pitchFamily="18" charset="2"/>
              <a:buBlip>
                <a:blip r:embed="rId2"/>
              </a:buBlip>
            </a:pPr>
            <a:r>
              <a:rPr lang="en-US" sz="2000" dirty="0">
                <a:solidFill>
                  <a:srgbClr val="003366"/>
                </a:solidFill>
                <a:latin typeface="Calibri" pitchFamily="34" charset="0"/>
                <a:ea typeface="Arial Unicode MS" pitchFamily="34" charset="-128"/>
                <a:cs typeface="Arial Unicode MS" pitchFamily="34" charset="-128"/>
              </a:rPr>
              <a:t> Islamic Consumer Finance </a:t>
            </a:r>
            <a:r>
              <a:rPr lang="en-US" sz="2000" dirty="0" smtClean="0">
                <a:solidFill>
                  <a:srgbClr val="003366"/>
                </a:solidFill>
                <a:latin typeface="Calibri" pitchFamily="34" charset="0"/>
                <a:ea typeface="Arial Unicode MS" pitchFamily="34" charset="-128"/>
                <a:cs typeface="Arial Unicode MS" pitchFamily="34" charset="-128"/>
              </a:rPr>
              <a:t>Companies</a:t>
            </a:r>
          </a:p>
          <a:p>
            <a:pPr>
              <a:lnSpc>
                <a:spcPct val="130000"/>
              </a:lnSpc>
              <a:spcBef>
                <a:spcPct val="20000"/>
              </a:spcBef>
              <a:buClr>
                <a:srgbClr val="333399"/>
              </a:buClr>
              <a:buSzPct val="80000"/>
              <a:buFont typeface="Wingdings 3" pitchFamily="18" charset="2"/>
              <a:buBlip>
                <a:blip r:embed="rId2"/>
              </a:buBlip>
            </a:pPr>
            <a:r>
              <a:rPr lang="en-US" sz="2000" dirty="0" smtClean="0">
                <a:solidFill>
                  <a:srgbClr val="003366"/>
                </a:solidFill>
                <a:latin typeface="Calibri" pitchFamily="34" charset="0"/>
                <a:ea typeface="Arial Unicode MS" pitchFamily="34" charset="-128"/>
                <a:cs typeface="Arial Unicode MS" pitchFamily="34" charset="-128"/>
              </a:rPr>
              <a:t> Islamic Microfinance Institutions</a:t>
            </a:r>
            <a:endParaRPr lang="en-US" sz="2000" dirty="0">
              <a:solidFill>
                <a:srgbClr val="003366"/>
              </a:solidFill>
              <a:latin typeface="Calibri" pitchFamily="34" charset="0"/>
              <a:ea typeface="Arial Unicode MS" pitchFamily="34" charset="-128"/>
              <a:cs typeface="Arial Unicode MS" pitchFamily="34" charset="-128"/>
            </a:endParaRPr>
          </a:p>
          <a:p>
            <a:pPr>
              <a:lnSpc>
                <a:spcPct val="130000"/>
              </a:lnSpc>
              <a:spcBef>
                <a:spcPct val="20000"/>
              </a:spcBef>
              <a:buClr>
                <a:srgbClr val="333399"/>
              </a:buClr>
              <a:buSzPct val="80000"/>
              <a:buFont typeface="Wingdings 3" pitchFamily="18" charset="2"/>
              <a:buBlip>
                <a:blip r:embed="rId2"/>
              </a:buBlip>
            </a:pPr>
            <a:r>
              <a:rPr lang="en-US" sz="2000" dirty="0">
                <a:solidFill>
                  <a:srgbClr val="003366"/>
                </a:solidFill>
                <a:latin typeface="Calibri" pitchFamily="34" charset="0"/>
                <a:ea typeface="Arial Unicode MS" pitchFamily="34" charset="-128"/>
                <a:cs typeface="Arial Unicode MS" pitchFamily="34" charset="-128"/>
              </a:rPr>
              <a:t> Universal Banks</a:t>
            </a:r>
          </a:p>
          <a:p>
            <a:pPr>
              <a:lnSpc>
                <a:spcPct val="130000"/>
              </a:lnSpc>
              <a:spcBef>
                <a:spcPct val="20000"/>
              </a:spcBef>
              <a:buClr>
                <a:srgbClr val="333399"/>
              </a:buClr>
              <a:buSzPct val="80000"/>
              <a:buFont typeface="Wingdings 3" pitchFamily="18" charset="2"/>
              <a:buBlip>
                <a:blip r:embed="rId2"/>
              </a:buBlip>
            </a:pPr>
            <a:r>
              <a:rPr lang="en-US" sz="2000" dirty="0">
                <a:solidFill>
                  <a:srgbClr val="003366"/>
                </a:solidFill>
                <a:latin typeface="Calibri" pitchFamily="34" charset="0"/>
                <a:ea typeface="Arial Unicode MS" pitchFamily="34" charset="-128"/>
                <a:cs typeface="Arial Unicode MS" pitchFamily="34" charset="-128"/>
              </a:rPr>
              <a:t> Investment Companies and Fund Managers</a:t>
            </a:r>
          </a:p>
          <a:p>
            <a:pPr>
              <a:lnSpc>
                <a:spcPct val="130000"/>
              </a:lnSpc>
              <a:spcBef>
                <a:spcPct val="20000"/>
              </a:spcBef>
              <a:buClr>
                <a:srgbClr val="333399"/>
              </a:buClr>
              <a:buSzPct val="80000"/>
              <a:buFont typeface="Wingdings 3" pitchFamily="18" charset="2"/>
              <a:buBlip>
                <a:blip r:embed="rId2"/>
              </a:buBlip>
            </a:pPr>
            <a:r>
              <a:rPr lang="en-US" sz="2000" dirty="0" smtClean="0">
                <a:solidFill>
                  <a:srgbClr val="003366"/>
                </a:solidFill>
                <a:latin typeface="Calibri" pitchFamily="34" charset="0"/>
                <a:ea typeface="Arial Unicode MS" pitchFamily="34" charset="-128"/>
                <a:cs typeface="Arial Unicode MS" pitchFamily="34" charset="-128"/>
              </a:rPr>
              <a:t> Financing </a:t>
            </a:r>
            <a:r>
              <a:rPr lang="en-US" sz="2000" dirty="0">
                <a:solidFill>
                  <a:srgbClr val="003366"/>
                </a:solidFill>
                <a:latin typeface="Calibri" pitchFamily="34" charset="0"/>
                <a:ea typeface="Arial Unicode MS" pitchFamily="34" charset="-128"/>
                <a:cs typeface="Arial Unicode MS" pitchFamily="34" charset="-128"/>
              </a:rPr>
              <a:t>Companies</a:t>
            </a:r>
          </a:p>
        </p:txBody>
      </p:sp>
      <p:pic>
        <p:nvPicPr>
          <p:cNvPr id="4" name="Picture 1"/>
          <p:cNvPicPr>
            <a:picLocks noChangeAspect="1" noChangeArrowheads="1"/>
          </p:cNvPicPr>
          <p:nvPr/>
        </p:nvPicPr>
        <p:blipFill>
          <a:blip r:embed="rId3" cstate="print"/>
          <a:srcRect/>
          <a:stretch>
            <a:fillRect/>
          </a:stretch>
        </p:blipFill>
        <p:spPr bwMode="auto">
          <a:xfrm>
            <a:off x="5029200" y="2362200"/>
            <a:ext cx="3733800" cy="198120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3200400" y="4800600"/>
            <a:ext cx="5638800" cy="1797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52UI6lBSdrkSw35w3k6FPD"/>
</p:tagLst>
</file>

<file path=ppt/tags/tag10.xml><?xml version="1.0" encoding="utf-8"?>
<p:tagLst xmlns:a="http://schemas.openxmlformats.org/drawingml/2006/main" xmlns:r="http://schemas.openxmlformats.org/officeDocument/2006/relationships" xmlns:p="http://schemas.openxmlformats.org/presentationml/2006/main">
  <p:tag name="DVSHAPEID" val="AZVKDzn3mcUoL2ZpUkDNtX"/>
</p:tagLst>
</file>

<file path=ppt/tags/tag11.xml><?xml version="1.0" encoding="utf-8"?>
<p:tagLst xmlns:a="http://schemas.openxmlformats.org/drawingml/2006/main" xmlns:r="http://schemas.openxmlformats.org/officeDocument/2006/relationships" xmlns:p="http://schemas.openxmlformats.org/presentationml/2006/main">
  <p:tag name="DVSHAPEID" val="a5N9fIXbeS6reppBKumLC5"/>
</p:tagLst>
</file>

<file path=ppt/tags/tag12.xml><?xml version="1.0" encoding="utf-8"?>
<p:tagLst xmlns:a="http://schemas.openxmlformats.org/drawingml/2006/main" xmlns:r="http://schemas.openxmlformats.org/officeDocument/2006/relationships" xmlns:p="http://schemas.openxmlformats.org/presentationml/2006/main">
  <p:tag name="DVSHAPEID" val="9Mb3kcbew0ETLt5AwNaHpj"/>
</p:tagLst>
</file>

<file path=ppt/tags/tag13.xml><?xml version="1.0" encoding="utf-8"?>
<p:tagLst xmlns:a="http://schemas.openxmlformats.org/drawingml/2006/main" xmlns:r="http://schemas.openxmlformats.org/officeDocument/2006/relationships" xmlns:p="http://schemas.openxmlformats.org/presentationml/2006/main">
  <p:tag name="DVSHAPEID" val="IqAaVspwLjCx3nUifOAWTe"/>
</p:tagLst>
</file>

<file path=ppt/tags/tag14.xml><?xml version="1.0" encoding="utf-8"?>
<p:tagLst xmlns:a="http://schemas.openxmlformats.org/drawingml/2006/main" xmlns:r="http://schemas.openxmlformats.org/officeDocument/2006/relationships" xmlns:p="http://schemas.openxmlformats.org/presentationml/2006/main">
  <p:tag name="DVSHAPEID" val="x5erhjKg31zcVSSAfPWnbE"/>
</p:tagLst>
</file>

<file path=ppt/tags/tag15.xml><?xml version="1.0" encoding="utf-8"?>
<p:tagLst xmlns:a="http://schemas.openxmlformats.org/drawingml/2006/main" xmlns:r="http://schemas.openxmlformats.org/officeDocument/2006/relationships" xmlns:p="http://schemas.openxmlformats.org/presentationml/2006/main">
  <p:tag name="DVSHAPEID" val="0Ey0fVxoZc0tHxXCryDMYb"/>
</p:tagLst>
</file>

<file path=ppt/tags/tag16.xml><?xml version="1.0" encoding="utf-8"?>
<p:tagLst xmlns:a="http://schemas.openxmlformats.org/drawingml/2006/main" xmlns:r="http://schemas.openxmlformats.org/officeDocument/2006/relationships" xmlns:p="http://schemas.openxmlformats.org/presentationml/2006/main">
  <p:tag name="DVSHAPEID" val="0Ey0fVxoZc0tHxXCryDMYb"/>
</p:tagLst>
</file>

<file path=ppt/tags/tag17.xml><?xml version="1.0" encoding="utf-8"?>
<p:tagLst xmlns:a="http://schemas.openxmlformats.org/drawingml/2006/main" xmlns:r="http://schemas.openxmlformats.org/officeDocument/2006/relationships" xmlns:p="http://schemas.openxmlformats.org/presentationml/2006/main">
  <p:tag name="DVSHAPEID" val="0Ey0fVxoZc0tHxXCryDMYb"/>
</p:tagLst>
</file>

<file path=ppt/tags/tag18.xml><?xml version="1.0" encoding="utf-8"?>
<p:tagLst xmlns:a="http://schemas.openxmlformats.org/drawingml/2006/main" xmlns:r="http://schemas.openxmlformats.org/officeDocument/2006/relationships" xmlns:p="http://schemas.openxmlformats.org/presentationml/2006/main">
  <p:tag name="DVSHAPEID" val="0Ey0fVxoZc0tHxXCryDMYb"/>
</p:tagLst>
</file>

<file path=ppt/tags/tag19.xml><?xml version="1.0" encoding="utf-8"?>
<p:tagLst xmlns:a="http://schemas.openxmlformats.org/drawingml/2006/main" xmlns:r="http://schemas.openxmlformats.org/officeDocument/2006/relationships" xmlns:p="http://schemas.openxmlformats.org/presentationml/2006/main">
  <p:tag name="DVSHAPEID" val="LYOCZnXuBul3tMwLVDpg8W"/>
</p:tagLst>
</file>

<file path=ppt/tags/tag2.xml><?xml version="1.0" encoding="utf-8"?>
<p:tagLst xmlns:a="http://schemas.openxmlformats.org/drawingml/2006/main" xmlns:r="http://schemas.openxmlformats.org/officeDocument/2006/relationships" xmlns:p="http://schemas.openxmlformats.org/presentationml/2006/main">
  <p:tag name="DVSECTIONID" val="9tXJTjOv2jZqCL2sMZ2BfB"/>
</p:tagLst>
</file>

<file path=ppt/tags/tag20.xml><?xml version="1.0" encoding="utf-8"?>
<p:tagLst xmlns:a="http://schemas.openxmlformats.org/drawingml/2006/main" xmlns:r="http://schemas.openxmlformats.org/officeDocument/2006/relationships" xmlns:p="http://schemas.openxmlformats.org/presentationml/2006/main">
  <p:tag name="DVSECTIONID" val="OdUmHRDRcQsf2W4WZThrMw"/>
</p:tagLst>
</file>

<file path=ppt/tags/tag21.xml><?xml version="1.0" encoding="utf-8"?>
<p:tagLst xmlns:a="http://schemas.openxmlformats.org/drawingml/2006/main" xmlns:r="http://schemas.openxmlformats.org/officeDocument/2006/relationships" xmlns:p="http://schemas.openxmlformats.org/presentationml/2006/main">
  <p:tag name="DVSHAPEID" val="LYOCZnXuBul3tMwLVDpg8W"/>
</p:tagLst>
</file>

<file path=ppt/tags/tag22.xml><?xml version="1.0" encoding="utf-8"?>
<p:tagLst xmlns:a="http://schemas.openxmlformats.org/drawingml/2006/main" xmlns:r="http://schemas.openxmlformats.org/officeDocument/2006/relationships" xmlns:p="http://schemas.openxmlformats.org/presentationml/2006/main">
  <p:tag name="DVSHAPEID" val="wXCAjMm4gypYspVRKl2QB0"/>
</p:tagLst>
</file>

<file path=ppt/tags/tag23.xml><?xml version="1.0" encoding="utf-8"?>
<p:tagLst xmlns:a="http://schemas.openxmlformats.org/drawingml/2006/main" xmlns:r="http://schemas.openxmlformats.org/officeDocument/2006/relationships" xmlns:p="http://schemas.openxmlformats.org/presentationml/2006/main">
  <p:tag name="DVSECTIONID" val="ViSsBdM3ST01l7d5SMuace"/>
</p:tagLst>
</file>

<file path=ppt/tags/tag24.xml><?xml version="1.0" encoding="utf-8"?>
<p:tagLst xmlns:a="http://schemas.openxmlformats.org/drawingml/2006/main" xmlns:r="http://schemas.openxmlformats.org/officeDocument/2006/relationships" xmlns:p="http://schemas.openxmlformats.org/presentationml/2006/main">
  <p:tag name="DVSHAPEID" val="LYOCZnXuBul3tMwLVDpg8W"/>
</p:tagLst>
</file>

<file path=ppt/tags/tag25.xml><?xml version="1.0" encoding="utf-8"?>
<p:tagLst xmlns:a="http://schemas.openxmlformats.org/drawingml/2006/main" xmlns:r="http://schemas.openxmlformats.org/officeDocument/2006/relationships" xmlns:p="http://schemas.openxmlformats.org/presentationml/2006/main">
  <p:tag name="DVSHAPEID" val="wXCAjMm4gypYspVRKl2QB0"/>
</p:tagLst>
</file>

<file path=ppt/tags/tag26.xml><?xml version="1.0" encoding="utf-8"?>
<p:tagLst xmlns:a="http://schemas.openxmlformats.org/drawingml/2006/main" xmlns:r="http://schemas.openxmlformats.org/officeDocument/2006/relationships" xmlns:p="http://schemas.openxmlformats.org/presentationml/2006/main">
  <p:tag name="DVSECTIONID" val="ZhxK9wOrvcMxT6iFUUHlB1"/>
</p:tagLst>
</file>

<file path=ppt/tags/tag27.xml><?xml version="1.0" encoding="utf-8"?>
<p:tagLst xmlns:a="http://schemas.openxmlformats.org/drawingml/2006/main" xmlns:r="http://schemas.openxmlformats.org/officeDocument/2006/relationships" xmlns:p="http://schemas.openxmlformats.org/presentationml/2006/main">
  <p:tag name="DVSHAPEID" val="LYOCZnXuBul3tMwLVDpg8W"/>
</p:tagLst>
</file>

<file path=ppt/tags/tag28.xml><?xml version="1.0" encoding="utf-8"?>
<p:tagLst xmlns:a="http://schemas.openxmlformats.org/drawingml/2006/main" xmlns:r="http://schemas.openxmlformats.org/officeDocument/2006/relationships" xmlns:p="http://schemas.openxmlformats.org/presentationml/2006/main">
  <p:tag name="DVSHAPEID" val="MeqZ1HhDEbJmF7lW5R0nk9"/>
</p:tagLst>
</file>

<file path=ppt/tags/tag29.xml><?xml version="1.0" encoding="utf-8"?>
<p:tagLst xmlns:a="http://schemas.openxmlformats.org/drawingml/2006/main" xmlns:r="http://schemas.openxmlformats.org/officeDocument/2006/relationships" xmlns:p="http://schemas.openxmlformats.org/presentationml/2006/main">
  <p:tag name="DVSECTIONID" val="z2XrE02Xio4zQEESUKtq8x"/>
</p:tagLst>
</file>

<file path=ppt/tags/tag3.xml><?xml version="1.0" encoding="utf-8"?>
<p:tagLst xmlns:a="http://schemas.openxmlformats.org/drawingml/2006/main" xmlns:r="http://schemas.openxmlformats.org/officeDocument/2006/relationships" xmlns:p="http://schemas.openxmlformats.org/presentationml/2006/main">
  <p:tag name="DVSHAPEID" val="x5erhjKg31zcVSSAfPWnbE"/>
</p:tagLst>
</file>

<file path=ppt/tags/tag30.xml><?xml version="1.0" encoding="utf-8"?>
<p:tagLst xmlns:a="http://schemas.openxmlformats.org/drawingml/2006/main" xmlns:r="http://schemas.openxmlformats.org/officeDocument/2006/relationships" xmlns:p="http://schemas.openxmlformats.org/presentationml/2006/main">
  <p:tag name="DVSHAPEID" val="LYOCZnXuBul3tMwLVDpg8W"/>
</p:tagLst>
</file>

<file path=ppt/tags/tag31.xml><?xml version="1.0" encoding="utf-8"?>
<p:tagLst xmlns:a="http://schemas.openxmlformats.org/drawingml/2006/main" xmlns:r="http://schemas.openxmlformats.org/officeDocument/2006/relationships" xmlns:p="http://schemas.openxmlformats.org/presentationml/2006/main">
  <p:tag name="DVSHAPEID" val="UvnFjfD12ckU72AQnI4moT"/>
</p:tagLst>
</file>

<file path=ppt/tags/tag32.xml><?xml version="1.0" encoding="utf-8"?>
<p:tagLst xmlns:a="http://schemas.openxmlformats.org/drawingml/2006/main" xmlns:r="http://schemas.openxmlformats.org/officeDocument/2006/relationships" xmlns:p="http://schemas.openxmlformats.org/presentationml/2006/main">
  <p:tag name="DVSHAPEID" val="TJT45IJzcWwy9Ocleyeboc"/>
</p:tagLst>
</file>

<file path=ppt/tags/tag33.xml><?xml version="1.0" encoding="utf-8"?>
<p:tagLst xmlns:a="http://schemas.openxmlformats.org/drawingml/2006/main" xmlns:r="http://schemas.openxmlformats.org/officeDocument/2006/relationships" xmlns:p="http://schemas.openxmlformats.org/presentationml/2006/main">
  <p:tag name="DVSHAPEID" val="9E4p7HMjYoE1BEMeaVisZn"/>
</p:tagLst>
</file>

<file path=ppt/tags/tag34.xml><?xml version="1.0" encoding="utf-8"?>
<p:tagLst xmlns:a="http://schemas.openxmlformats.org/drawingml/2006/main" xmlns:r="http://schemas.openxmlformats.org/officeDocument/2006/relationships" xmlns:p="http://schemas.openxmlformats.org/presentationml/2006/main">
  <p:tag name="DVSECTIONID" val="O7OhLtoEALhtywdHOZNoIK"/>
</p:tagLst>
</file>

<file path=ppt/tags/tag35.xml><?xml version="1.0" encoding="utf-8"?>
<p:tagLst xmlns:a="http://schemas.openxmlformats.org/drawingml/2006/main" xmlns:r="http://schemas.openxmlformats.org/officeDocument/2006/relationships" xmlns:p="http://schemas.openxmlformats.org/presentationml/2006/main">
  <p:tag name="DVSHAPEID" val="LYOCZnXuBul3tMwLVDpg8W"/>
</p:tagLst>
</file>

<file path=ppt/tags/tag36.xml><?xml version="1.0" encoding="utf-8"?>
<p:tagLst xmlns:a="http://schemas.openxmlformats.org/drawingml/2006/main" xmlns:r="http://schemas.openxmlformats.org/officeDocument/2006/relationships" xmlns:p="http://schemas.openxmlformats.org/presentationml/2006/main">
  <p:tag name="DVSHAPEID" val="ceBH1mFH7kXzModP8ezuCD"/>
</p:tagLst>
</file>

<file path=ppt/tags/tag37.xml><?xml version="1.0" encoding="utf-8"?>
<p:tagLst xmlns:a="http://schemas.openxmlformats.org/drawingml/2006/main" xmlns:r="http://schemas.openxmlformats.org/officeDocument/2006/relationships" xmlns:p="http://schemas.openxmlformats.org/presentationml/2006/main">
  <p:tag name="DVSHAPEID" val="zSU2qIXFlYl457VRIvrHow"/>
</p:tagLst>
</file>

<file path=ppt/tags/tag38.xml><?xml version="1.0" encoding="utf-8"?>
<p:tagLst xmlns:a="http://schemas.openxmlformats.org/drawingml/2006/main" xmlns:r="http://schemas.openxmlformats.org/officeDocument/2006/relationships" xmlns:p="http://schemas.openxmlformats.org/presentationml/2006/main">
  <p:tag name="DVSECTIONID" val="R3u2pXhUdhNU2m62ESmbjq"/>
</p:tagLst>
</file>

<file path=ppt/tags/tag39.xml><?xml version="1.0" encoding="utf-8"?>
<p:tagLst xmlns:a="http://schemas.openxmlformats.org/drawingml/2006/main" xmlns:r="http://schemas.openxmlformats.org/officeDocument/2006/relationships" xmlns:p="http://schemas.openxmlformats.org/presentationml/2006/main">
  <p:tag name="DVSHAPEID" val="LYOCZnXuBul3tMwLVDpg8W"/>
</p:tagLst>
</file>

<file path=ppt/tags/tag4.xml><?xml version="1.0" encoding="utf-8"?>
<p:tagLst xmlns:a="http://schemas.openxmlformats.org/drawingml/2006/main" xmlns:r="http://schemas.openxmlformats.org/officeDocument/2006/relationships" xmlns:p="http://schemas.openxmlformats.org/presentationml/2006/main">
  <p:tag name="DVSHAPEID" val="IqAaVspwLjCx3nUifOAWTe"/>
</p:tagLst>
</file>

<file path=ppt/tags/tag40.xml><?xml version="1.0" encoding="utf-8"?>
<p:tagLst xmlns:a="http://schemas.openxmlformats.org/drawingml/2006/main" xmlns:r="http://schemas.openxmlformats.org/officeDocument/2006/relationships" xmlns:p="http://schemas.openxmlformats.org/presentationml/2006/main">
  <p:tag name="DVSHAPEID" val="nyTME2tw8duGAf0GB1NTY8"/>
</p:tagLst>
</file>

<file path=ppt/tags/tag41.xml><?xml version="1.0" encoding="utf-8"?>
<p:tagLst xmlns:a="http://schemas.openxmlformats.org/drawingml/2006/main" xmlns:r="http://schemas.openxmlformats.org/officeDocument/2006/relationships" xmlns:p="http://schemas.openxmlformats.org/presentationml/2006/main">
  <p:tag name="DVSHAPEID" val="U7cyz0niTWcLgvvl3JPrfq"/>
</p:tagLst>
</file>

<file path=ppt/tags/tag42.xml><?xml version="1.0" encoding="utf-8"?>
<p:tagLst xmlns:a="http://schemas.openxmlformats.org/drawingml/2006/main" xmlns:r="http://schemas.openxmlformats.org/officeDocument/2006/relationships" xmlns:p="http://schemas.openxmlformats.org/presentationml/2006/main">
  <p:tag name="DVSECTIONID" val="MVCiLR6B3WerZp0Cwosb8x"/>
</p:tagLst>
</file>

<file path=ppt/tags/tag43.xml><?xml version="1.0" encoding="utf-8"?>
<p:tagLst xmlns:a="http://schemas.openxmlformats.org/drawingml/2006/main" xmlns:r="http://schemas.openxmlformats.org/officeDocument/2006/relationships" xmlns:p="http://schemas.openxmlformats.org/presentationml/2006/main">
  <p:tag name="DVSHAPEID" val="LYOCZnXuBul3tMwLVDpg8W"/>
</p:tagLst>
</file>

<file path=ppt/tags/tag44.xml><?xml version="1.0" encoding="utf-8"?>
<p:tagLst xmlns:a="http://schemas.openxmlformats.org/drawingml/2006/main" xmlns:r="http://schemas.openxmlformats.org/officeDocument/2006/relationships" xmlns:p="http://schemas.openxmlformats.org/presentationml/2006/main">
  <p:tag name="DVSHAPEID" val="nbbhBrHfQHgnrZEqu0OIes"/>
</p:tagLst>
</file>

<file path=ppt/tags/tag45.xml><?xml version="1.0" encoding="utf-8"?>
<p:tagLst xmlns:a="http://schemas.openxmlformats.org/drawingml/2006/main" xmlns:r="http://schemas.openxmlformats.org/officeDocument/2006/relationships" xmlns:p="http://schemas.openxmlformats.org/presentationml/2006/main">
  <p:tag name="DVSECTIONID" val="4Fh3Vp3nOh9Gb8US34h1Tu"/>
</p:tagLst>
</file>

<file path=ppt/tags/tag46.xml><?xml version="1.0" encoding="utf-8"?>
<p:tagLst xmlns:a="http://schemas.openxmlformats.org/drawingml/2006/main" xmlns:r="http://schemas.openxmlformats.org/officeDocument/2006/relationships" xmlns:p="http://schemas.openxmlformats.org/presentationml/2006/main">
  <p:tag name="DVSHAPEID" val="V4ar7Dg8yVIRUFYHJEfWj2"/>
</p:tagLst>
</file>

<file path=ppt/tags/tag47.xml><?xml version="1.0" encoding="utf-8"?>
<p:tagLst xmlns:a="http://schemas.openxmlformats.org/drawingml/2006/main" xmlns:r="http://schemas.openxmlformats.org/officeDocument/2006/relationships" xmlns:p="http://schemas.openxmlformats.org/presentationml/2006/main">
  <p:tag name="DVSHAPEID" val="I2Ox5TAhLjDVOypmVFFWmy"/>
</p:tagLst>
</file>

<file path=ppt/tags/tag48.xml><?xml version="1.0" encoding="utf-8"?>
<p:tagLst xmlns:a="http://schemas.openxmlformats.org/drawingml/2006/main" xmlns:r="http://schemas.openxmlformats.org/officeDocument/2006/relationships" xmlns:p="http://schemas.openxmlformats.org/presentationml/2006/main">
  <p:tag name="DVSECTIONID" val="PCo3uiTo8BO8ESs6MmNCGU"/>
</p:tagLst>
</file>

<file path=ppt/tags/tag49.xml><?xml version="1.0" encoding="utf-8"?>
<p:tagLst xmlns:a="http://schemas.openxmlformats.org/drawingml/2006/main" xmlns:r="http://schemas.openxmlformats.org/officeDocument/2006/relationships" xmlns:p="http://schemas.openxmlformats.org/presentationml/2006/main">
  <p:tag name="DVSHAPEID" val="V4ar7Dg8yVIRUFYHJEfWj2"/>
</p:tagLst>
</file>

<file path=ppt/tags/tag5.xml><?xml version="1.0" encoding="utf-8"?>
<p:tagLst xmlns:a="http://schemas.openxmlformats.org/drawingml/2006/main" xmlns:r="http://schemas.openxmlformats.org/officeDocument/2006/relationships" xmlns:p="http://schemas.openxmlformats.org/presentationml/2006/main">
  <p:tag name="DVSHAPEID" val="J3ci0RTZlrEXALpyFizOb7"/>
</p:tagLst>
</file>

<file path=ppt/tags/tag50.xml><?xml version="1.0" encoding="utf-8"?>
<p:tagLst xmlns:a="http://schemas.openxmlformats.org/drawingml/2006/main" xmlns:r="http://schemas.openxmlformats.org/officeDocument/2006/relationships" xmlns:p="http://schemas.openxmlformats.org/presentationml/2006/main">
  <p:tag name="DVSHAPEID" val="iXmZR0DZ4cSXUOqXXGj3WL"/>
</p:tagLst>
</file>

<file path=ppt/tags/tag51.xml><?xml version="1.0" encoding="utf-8"?>
<p:tagLst xmlns:a="http://schemas.openxmlformats.org/drawingml/2006/main" xmlns:r="http://schemas.openxmlformats.org/officeDocument/2006/relationships" xmlns:p="http://schemas.openxmlformats.org/presentationml/2006/main">
  <p:tag name="DVSHAPEID" val="gUPFHFe5SzGxFpQ0Fdh8OL"/>
</p:tagLst>
</file>

<file path=ppt/tags/tag52.xml><?xml version="1.0" encoding="utf-8"?>
<p:tagLst xmlns:a="http://schemas.openxmlformats.org/drawingml/2006/main" xmlns:r="http://schemas.openxmlformats.org/officeDocument/2006/relationships" xmlns:p="http://schemas.openxmlformats.org/presentationml/2006/main">
  <p:tag name="DVSECTIONID" val="xU0D82O9ILXh8PakWmruSc"/>
</p:tagLst>
</file>

<file path=ppt/tags/tag53.xml><?xml version="1.0" encoding="utf-8"?>
<p:tagLst xmlns:a="http://schemas.openxmlformats.org/drawingml/2006/main" xmlns:r="http://schemas.openxmlformats.org/officeDocument/2006/relationships" xmlns:p="http://schemas.openxmlformats.org/presentationml/2006/main">
  <p:tag name="DVSHAPEID" val="w3FaYjWBJVPyWwM1ls4Zzr"/>
</p:tagLst>
</file>

<file path=ppt/tags/tag54.xml><?xml version="1.0" encoding="utf-8"?>
<p:tagLst xmlns:a="http://schemas.openxmlformats.org/drawingml/2006/main" xmlns:r="http://schemas.openxmlformats.org/officeDocument/2006/relationships" xmlns:p="http://schemas.openxmlformats.org/presentationml/2006/main">
  <p:tag name="DVSHAPEID" val="M1ak09aCegtUUfKmuABUtn"/>
</p:tagLst>
</file>

<file path=ppt/tags/tag55.xml><?xml version="1.0" encoding="utf-8"?>
<p:tagLst xmlns:a="http://schemas.openxmlformats.org/drawingml/2006/main" xmlns:r="http://schemas.openxmlformats.org/officeDocument/2006/relationships" xmlns:p="http://schemas.openxmlformats.org/presentationml/2006/main">
  <p:tag name="DVSECTIONID" val="E0AfW0yX1XHKYI5Bu6H7im"/>
</p:tagLst>
</file>

<file path=ppt/tags/tag56.xml><?xml version="1.0" encoding="utf-8"?>
<p:tagLst xmlns:a="http://schemas.openxmlformats.org/drawingml/2006/main" xmlns:r="http://schemas.openxmlformats.org/officeDocument/2006/relationships" xmlns:p="http://schemas.openxmlformats.org/presentationml/2006/main">
  <p:tag name="DVSHAPEID" val="uPEUGQKtmH0AZ1zJOMH4Yb"/>
</p:tagLst>
</file>

<file path=ppt/tags/tag57.xml><?xml version="1.0" encoding="utf-8"?>
<p:tagLst xmlns:a="http://schemas.openxmlformats.org/drawingml/2006/main" xmlns:r="http://schemas.openxmlformats.org/officeDocument/2006/relationships" xmlns:p="http://schemas.openxmlformats.org/presentationml/2006/main">
  <p:tag name="DVSHAPEID" val="RHQZ4ZTZmC29JRb61ADLfr"/>
</p:tagLst>
</file>

<file path=ppt/tags/tag58.xml><?xml version="1.0" encoding="utf-8"?>
<p:tagLst xmlns:a="http://schemas.openxmlformats.org/drawingml/2006/main" xmlns:r="http://schemas.openxmlformats.org/officeDocument/2006/relationships" xmlns:p="http://schemas.openxmlformats.org/presentationml/2006/main">
  <p:tag name="DVSECTIONID" val="Sb9A1bgPZlX5CUzXAhrbXY"/>
</p:tagLst>
</file>

<file path=ppt/tags/tag59.xml><?xml version="1.0" encoding="utf-8"?>
<p:tagLst xmlns:a="http://schemas.openxmlformats.org/drawingml/2006/main" xmlns:r="http://schemas.openxmlformats.org/officeDocument/2006/relationships" xmlns:p="http://schemas.openxmlformats.org/presentationml/2006/main">
  <p:tag name="DVSHAPEID" val="uPEUGQKtmH0AZ1zJOMH4Yb"/>
</p:tagLst>
</file>

<file path=ppt/tags/tag6.xml><?xml version="1.0" encoding="utf-8"?>
<p:tagLst xmlns:a="http://schemas.openxmlformats.org/drawingml/2006/main" xmlns:r="http://schemas.openxmlformats.org/officeDocument/2006/relationships" xmlns:p="http://schemas.openxmlformats.org/presentationml/2006/main">
  <p:tag name="DVSHAPEID" val="0Ey0fVxoZc0tHxXCryDMYb"/>
</p:tagLst>
</file>

<file path=ppt/tags/tag60.xml><?xml version="1.0" encoding="utf-8"?>
<p:tagLst xmlns:a="http://schemas.openxmlformats.org/drawingml/2006/main" xmlns:r="http://schemas.openxmlformats.org/officeDocument/2006/relationships" xmlns:p="http://schemas.openxmlformats.org/presentationml/2006/main">
  <p:tag name="DVSHAPEID" val="RHQZ4ZTZmC29JRb61ADLfr"/>
</p:tagLst>
</file>

<file path=ppt/tags/tag61.xml><?xml version="1.0" encoding="utf-8"?>
<p:tagLst xmlns:a="http://schemas.openxmlformats.org/drawingml/2006/main" xmlns:r="http://schemas.openxmlformats.org/officeDocument/2006/relationships" xmlns:p="http://schemas.openxmlformats.org/presentationml/2006/main">
  <p:tag name="DVSHAPEID" val="cIapiO3jfj4p24rjsBK0U5"/>
</p:tagLst>
</file>

<file path=ppt/tags/tag62.xml><?xml version="1.0" encoding="utf-8"?>
<p:tagLst xmlns:a="http://schemas.openxmlformats.org/drawingml/2006/main" xmlns:r="http://schemas.openxmlformats.org/officeDocument/2006/relationships" xmlns:p="http://schemas.openxmlformats.org/presentationml/2006/main">
  <p:tag name="DVSECTIONID" val="ZXmT7ylb7FWiWfPDZxDWj1"/>
</p:tagLst>
</file>

<file path=ppt/tags/tag63.xml><?xml version="1.0" encoding="utf-8"?>
<p:tagLst xmlns:a="http://schemas.openxmlformats.org/drawingml/2006/main" xmlns:r="http://schemas.openxmlformats.org/officeDocument/2006/relationships" xmlns:p="http://schemas.openxmlformats.org/presentationml/2006/main">
  <p:tag name="DVSHAPEID" val="GRW2FzpmFNzdeVZXgnZi9u"/>
</p:tagLst>
</file>

<file path=ppt/tags/tag64.xml><?xml version="1.0" encoding="utf-8"?>
<p:tagLst xmlns:a="http://schemas.openxmlformats.org/drawingml/2006/main" xmlns:r="http://schemas.openxmlformats.org/officeDocument/2006/relationships" xmlns:p="http://schemas.openxmlformats.org/presentationml/2006/main">
  <p:tag name="DVSHAPEID" val="FC2SrtWO24RnUgrESyGYWj"/>
</p:tagLst>
</file>

<file path=ppt/tags/tag65.xml><?xml version="1.0" encoding="utf-8"?>
<p:tagLst xmlns:a="http://schemas.openxmlformats.org/drawingml/2006/main" xmlns:r="http://schemas.openxmlformats.org/officeDocument/2006/relationships" xmlns:p="http://schemas.openxmlformats.org/presentationml/2006/main">
  <p:tag name="DVSHAPEID" val="dDwzHNRzVbybck0M8VqRLv"/>
</p:tagLst>
</file>

<file path=ppt/tags/tag66.xml><?xml version="1.0" encoding="utf-8"?>
<p:tagLst xmlns:a="http://schemas.openxmlformats.org/drawingml/2006/main" xmlns:r="http://schemas.openxmlformats.org/officeDocument/2006/relationships" xmlns:p="http://schemas.openxmlformats.org/presentationml/2006/main">
  <p:tag name="DVSECTIONID" val="uexHPMIzrW0XNPHwTwv7FJ"/>
</p:tagLst>
</file>

<file path=ppt/tags/tag67.xml><?xml version="1.0" encoding="utf-8"?>
<p:tagLst xmlns:a="http://schemas.openxmlformats.org/drawingml/2006/main" xmlns:r="http://schemas.openxmlformats.org/officeDocument/2006/relationships" xmlns:p="http://schemas.openxmlformats.org/presentationml/2006/main">
  <p:tag name="DVSHAPEID" val="OH7HiNSGnC6r4ec3G9zhaf"/>
</p:tagLst>
</file>

<file path=ppt/tags/tag68.xml><?xml version="1.0" encoding="utf-8"?>
<p:tagLst xmlns:a="http://schemas.openxmlformats.org/drawingml/2006/main" xmlns:r="http://schemas.openxmlformats.org/officeDocument/2006/relationships" xmlns:p="http://schemas.openxmlformats.org/presentationml/2006/main">
  <p:tag name="DVSHAPEID" val="nbbhBrHfQHgnrZEqu0OIes"/>
</p:tagLst>
</file>

<file path=ppt/tags/tag69.xml><?xml version="1.0" encoding="utf-8"?>
<p:tagLst xmlns:a="http://schemas.openxmlformats.org/drawingml/2006/main" xmlns:r="http://schemas.openxmlformats.org/officeDocument/2006/relationships" xmlns:p="http://schemas.openxmlformats.org/presentationml/2006/main">
  <p:tag name="DVSECTIONID" val="awbBEPGZ0dtJlsV7TLKsyU"/>
</p:tagLst>
</file>

<file path=ppt/tags/tag7.xml><?xml version="1.0" encoding="utf-8"?>
<p:tagLst xmlns:a="http://schemas.openxmlformats.org/drawingml/2006/main" xmlns:r="http://schemas.openxmlformats.org/officeDocument/2006/relationships" xmlns:p="http://schemas.openxmlformats.org/presentationml/2006/main">
  <p:tag name="DVSHAPEID" val="O7X6AVX0gpAl7sWetQRxt8"/>
</p:tagLst>
</file>

<file path=ppt/tags/tag70.xml><?xml version="1.0" encoding="utf-8"?>
<p:tagLst xmlns:a="http://schemas.openxmlformats.org/drawingml/2006/main" xmlns:r="http://schemas.openxmlformats.org/officeDocument/2006/relationships" xmlns:p="http://schemas.openxmlformats.org/presentationml/2006/main">
  <p:tag name="DVSHAPEID" val="mR1JvCuqCbxmpomRL9Ws8F"/>
</p:tagLst>
</file>

<file path=ppt/tags/tag71.xml><?xml version="1.0" encoding="utf-8"?>
<p:tagLst xmlns:a="http://schemas.openxmlformats.org/drawingml/2006/main" xmlns:r="http://schemas.openxmlformats.org/officeDocument/2006/relationships" xmlns:p="http://schemas.openxmlformats.org/presentationml/2006/main">
  <p:tag name="DVSHAPEID" val="OI37E6qKy5yHhEyYhf5vzn"/>
</p:tagLst>
</file>

<file path=ppt/tags/tag72.xml><?xml version="1.0" encoding="utf-8"?>
<p:tagLst xmlns:a="http://schemas.openxmlformats.org/drawingml/2006/main" xmlns:r="http://schemas.openxmlformats.org/officeDocument/2006/relationships" xmlns:p="http://schemas.openxmlformats.org/presentationml/2006/main">
  <p:tag name="DVSHAPEID" val="LYOCZnXuBul3tMwLVDpg8W"/>
</p:tagLst>
</file>

<file path=ppt/tags/tag73.xml><?xml version="1.0" encoding="utf-8"?>
<p:tagLst xmlns:a="http://schemas.openxmlformats.org/drawingml/2006/main" xmlns:r="http://schemas.openxmlformats.org/officeDocument/2006/relationships" xmlns:p="http://schemas.openxmlformats.org/presentationml/2006/main">
  <p:tag name="DVSHAPEID" val="LYOCZnXuBul3tMwLVDpg8W"/>
</p:tagLst>
</file>

<file path=ppt/tags/tag74.xml><?xml version="1.0" encoding="utf-8"?>
<p:tagLst xmlns:a="http://schemas.openxmlformats.org/drawingml/2006/main" xmlns:r="http://schemas.openxmlformats.org/officeDocument/2006/relationships" xmlns:p="http://schemas.openxmlformats.org/presentationml/2006/main">
  <p:tag name="DVSHAPEID" val="LYOCZnXuBul3tMwLVDpg8W"/>
</p:tagLst>
</file>

<file path=ppt/tags/tag75.xml><?xml version="1.0" encoding="utf-8"?>
<p:tagLst xmlns:a="http://schemas.openxmlformats.org/drawingml/2006/main" xmlns:r="http://schemas.openxmlformats.org/officeDocument/2006/relationships" xmlns:p="http://schemas.openxmlformats.org/presentationml/2006/main">
  <p:tag name="DVSHAPEID" val="LYOCZnXuBul3tMwLVDpg8W"/>
</p:tagLst>
</file>

<file path=ppt/tags/tag76.xml><?xml version="1.0" encoding="utf-8"?>
<p:tagLst xmlns:a="http://schemas.openxmlformats.org/drawingml/2006/main" xmlns:r="http://schemas.openxmlformats.org/officeDocument/2006/relationships" xmlns:p="http://schemas.openxmlformats.org/presentationml/2006/main">
  <p:tag name="DVSHAPEID" val="LYOCZnXuBul3tMwLVDpg8W"/>
</p:tagLst>
</file>

<file path=ppt/tags/tag77.xml><?xml version="1.0" encoding="utf-8"?>
<p:tagLst xmlns:a="http://schemas.openxmlformats.org/drawingml/2006/main" xmlns:r="http://schemas.openxmlformats.org/officeDocument/2006/relationships" xmlns:p="http://schemas.openxmlformats.org/presentationml/2006/main">
  <p:tag name="DVSHAPEID" val="LYOCZnXuBul3tMwLVDpg8W"/>
</p:tagLst>
</file>

<file path=ppt/tags/tag78.xml><?xml version="1.0" encoding="utf-8"?>
<p:tagLst xmlns:a="http://schemas.openxmlformats.org/drawingml/2006/main" xmlns:r="http://schemas.openxmlformats.org/officeDocument/2006/relationships" xmlns:p="http://schemas.openxmlformats.org/presentationml/2006/main">
  <p:tag name="DVSHAPEID" val="LYOCZnXuBul3tMwLVDpg8W"/>
</p:tagLst>
</file>

<file path=ppt/tags/tag8.xml><?xml version="1.0" encoding="utf-8"?>
<p:tagLst xmlns:a="http://schemas.openxmlformats.org/drawingml/2006/main" xmlns:r="http://schemas.openxmlformats.org/officeDocument/2006/relationships" xmlns:p="http://schemas.openxmlformats.org/presentationml/2006/main">
  <p:tag name="DVSHAPEID" val="0Wk8zyLCJlL8wcAUsObgdB"/>
</p:tagLst>
</file>

<file path=ppt/tags/tag9.xml><?xml version="1.0" encoding="utf-8"?>
<p:tagLst xmlns:a="http://schemas.openxmlformats.org/drawingml/2006/main" xmlns:r="http://schemas.openxmlformats.org/officeDocument/2006/relationships" xmlns:p="http://schemas.openxmlformats.org/presentationml/2006/main">
  <p:tag name="DVSHAPEID" val="ai89EqYVRNuG71MrlofEGe"/>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1" eaLnBrk="0" fontAlgn="base" latinLnBrk="0" hangingPunct="0">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1" eaLnBrk="0" fontAlgn="base" latinLnBrk="0" hangingPunct="0">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2386</TotalTime>
  <Words>1365</Words>
  <Application>Microsoft Office PowerPoint</Application>
  <PresentationFormat>On-screen Show (4:3)</PresentationFormat>
  <Paragraphs>480</Paragraphs>
  <Slides>40</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 Unicode MS</vt:lpstr>
      <vt:lpstr>Arial</vt:lpstr>
      <vt:lpstr>Calibri</vt:lpstr>
      <vt:lpstr>Kozuka Gothic Pro M</vt:lpstr>
      <vt:lpstr>Times New Roman</vt:lpstr>
      <vt:lpstr>Univers 47 CondensedLight</vt:lpstr>
      <vt:lpstr>Verdana</vt:lpstr>
      <vt:lpstr>Wingdings</vt:lpstr>
      <vt:lpstr>Wingdings 3</vt:lpstr>
      <vt:lpstr>Default Design</vt:lpstr>
      <vt:lpstr>PowerPoint Presentation</vt:lpstr>
      <vt:lpstr>Possible Challenges in Islamic Microfinance</vt:lpstr>
      <vt:lpstr>Ultimate Goal for the Islamic Microfinance Industry</vt:lpstr>
      <vt:lpstr>Usage of IT in Islamic Finance and Microfinance</vt:lpstr>
      <vt:lpstr>About Path Solutions</vt:lpstr>
      <vt:lpstr>Our Vision</vt:lpstr>
      <vt:lpstr>Our Vision</vt:lpstr>
      <vt:lpstr>Our People</vt:lpstr>
      <vt:lpstr>Area of Focus</vt:lpstr>
      <vt:lpstr>Our Products and Services</vt:lpstr>
      <vt:lpstr>Certifications &amp; Compliance</vt:lpstr>
      <vt:lpstr>Certifications &amp; Compliance</vt:lpstr>
      <vt:lpstr>Path Solutions’ Client Base</vt:lpstr>
      <vt:lpstr>Path Solutions’ Awards 2014</vt:lpstr>
      <vt:lpstr>iSHRAQ for the Islamic Microfinance Industry</vt:lpstr>
      <vt:lpstr>iSHRAQ Product Suite</vt:lpstr>
      <vt:lpstr>Functional Architecture</vt:lpstr>
      <vt:lpstr>Functional Architecture</vt:lpstr>
      <vt:lpstr>iSHRAQ*Finance – Main Components </vt:lpstr>
      <vt:lpstr>Legal Entities Management</vt:lpstr>
      <vt:lpstr>Is Your Customer Credit Worthy?</vt:lpstr>
      <vt:lpstr>Repayment – Setup  </vt:lpstr>
      <vt:lpstr>Charges – Setup </vt:lpstr>
      <vt:lpstr>Collateral – Setup </vt:lpstr>
      <vt:lpstr>Approval Work Flow – Setup</vt:lpstr>
      <vt:lpstr>Financial Product – Setup </vt:lpstr>
      <vt:lpstr>Limit Management</vt:lpstr>
      <vt:lpstr>Provision – Setup </vt:lpstr>
      <vt:lpstr>Contract Maintenance Transactions</vt:lpstr>
      <vt:lpstr>Collection and Settlements </vt:lpstr>
      <vt:lpstr>Collection and Settlements </vt:lpstr>
      <vt:lpstr>iSHRAQ Islamic Microfinance  Loan Programs Typical Financing Cycle</vt:lpstr>
      <vt:lpstr>iSHRAQ Islamic Microfinance  Loan Programs Typical Financing Cycle</vt:lpstr>
      <vt:lpstr>iSHRAQ Islamic Microfinance  Loan Programs Typical Financing Cycle</vt:lpstr>
      <vt:lpstr>iSHRAQ Islamic Microfinance  Loan Programs Typical Financing Cycle</vt:lpstr>
      <vt:lpstr>iSHRAQ Islamic Microfinance  Loan Programs Typical Financing Cycle</vt:lpstr>
      <vt:lpstr>iSHRAQ Islamic Microfinance Success Story</vt:lpstr>
      <vt:lpstr>Irada implements iSHRAQ  in Sudan </vt:lpstr>
      <vt:lpstr>Irada implements iSHRAQ  in Sudan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Donia</dc:creator>
  <cp:lastModifiedBy>Ahmed</cp:lastModifiedBy>
  <cp:revision>221</cp:revision>
  <dcterms:created xsi:type="dcterms:W3CDTF">2012-06-20T12:18:07Z</dcterms:created>
  <dcterms:modified xsi:type="dcterms:W3CDTF">2014-10-31T21:07:15Z</dcterms:modified>
</cp:coreProperties>
</file>